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E30865-49BE-48A7-9C47-1729E0B1D7BC}" v="9" dt="2023-03-27T10:42:33.6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ie Allen" userId="S::abbie.allen@leicestercofe.org::0590438d-2375-4ac1-9344-12dfb4a6c982" providerId="AD" clId="Web-{9C6E17C3-1D44-C54C-66D9-2AFE3A7D3733}"/>
    <pc:docChg chg="modSld">
      <pc:chgData name="Abbie Allen" userId="S::abbie.allen@leicestercofe.org::0590438d-2375-4ac1-9344-12dfb4a6c982" providerId="AD" clId="Web-{9C6E17C3-1D44-C54C-66D9-2AFE3A7D3733}" dt="2022-12-12T13:21:41.287" v="162" actId="1076"/>
      <pc:docMkLst>
        <pc:docMk/>
      </pc:docMkLst>
      <pc:sldChg chg="addSp delSp modSp">
        <pc:chgData name="Abbie Allen" userId="S::abbie.allen@leicestercofe.org::0590438d-2375-4ac1-9344-12dfb4a6c982" providerId="AD" clId="Web-{9C6E17C3-1D44-C54C-66D9-2AFE3A7D3733}" dt="2022-12-12T13:21:41.287" v="162" actId="1076"/>
        <pc:sldMkLst>
          <pc:docMk/>
          <pc:sldMk cId="109857222" sldId="256"/>
        </pc:sldMkLst>
        <pc:spChg chg="del">
          <ac:chgData name="Abbie Allen" userId="S::abbie.allen@leicestercofe.org::0590438d-2375-4ac1-9344-12dfb4a6c982" providerId="AD" clId="Web-{9C6E17C3-1D44-C54C-66D9-2AFE3A7D3733}" dt="2022-12-12T13:13:15.912" v="0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Abbie Allen" userId="S::abbie.allen@leicestercofe.org::0590438d-2375-4ac1-9344-12dfb4a6c982" providerId="AD" clId="Web-{9C6E17C3-1D44-C54C-66D9-2AFE3A7D3733}" dt="2022-12-12T13:13:17.099" v="1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Abbie Allen" userId="S::abbie.allen@leicestercofe.org::0590438d-2375-4ac1-9344-12dfb4a6c982" providerId="AD" clId="Web-{9C6E17C3-1D44-C54C-66D9-2AFE3A7D3733}" dt="2022-12-12T13:16:12.558" v="39" actId="20577"/>
          <ac:spMkLst>
            <pc:docMk/>
            <pc:sldMk cId="109857222" sldId="256"/>
            <ac:spMk id="10" creationId="{5D8F366B-1A16-ECB7-EB2E-3C5847DF0EDD}"/>
          </ac:spMkLst>
        </pc:spChg>
        <pc:spChg chg="add mod">
          <ac:chgData name="Abbie Allen" userId="S::abbie.allen@leicestercofe.org::0590438d-2375-4ac1-9344-12dfb4a6c982" providerId="AD" clId="Web-{9C6E17C3-1D44-C54C-66D9-2AFE3A7D3733}" dt="2022-12-12T13:17:27.716" v="65" actId="1076"/>
          <ac:spMkLst>
            <pc:docMk/>
            <pc:sldMk cId="109857222" sldId="256"/>
            <ac:spMk id="11" creationId="{300DED75-F04B-D303-8D0B-BCEF5FB4EB69}"/>
          </ac:spMkLst>
        </pc:spChg>
        <pc:spChg chg="add mod">
          <ac:chgData name="Abbie Allen" userId="S::abbie.allen@leicestercofe.org::0590438d-2375-4ac1-9344-12dfb4a6c982" providerId="AD" clId="Web-{9C6E17C3-1D44-C54C-66D9-2AFE3A7D3733}" dt="2022-12-12T13:18:07.889" v="84" actId="14100"/>
          <ac:spMkLst>
            <pc:docMk/>
            <pc:sldMk cId="109857222" sldId="256"/>
            <ac:spMk id="12" creationId="{1B6A40E7-77EE-CDCD-6CF9-C24F2B63D463}"/>
          </ac:spMkLst>
        </pc:spChg>
        <pc:spChg chg="add mod">
          <ac:chgData name="Abbie Allen" userId="S::abbie.allen@leicestercofe.org::0590438d-2375-4ac1-9344-12dfb4a6c982" providerId="AD" clId="Web-{9C6E17C3-1D44-C54C-66D9-2AFE3A7D3733}" dt="2022-12-12T13:19:15.376" v="119" actId="1076"/>
          <ac:spMkLst>
            <pc:docMk/>
            <pc:sldMk cId="109857222" sldId="256"/>
            <ac:spMk id="13" creationId="{47526014-17F2-41F5-A023-38638253FB3B}"/>
          </ac:spMkLst>
        </pc:spChg>
        <pc:spChg chg="add mod">
          <ac:chgData name="Abbie Allen" userId="S::abbie.allen@leicestercofe.org::0590438d-2375-4ac1-9344-12dfb4a6c982" providerId="AD" clId="Web-{9C6E17C3-1D44-C54C-66D9-2AFE3A7D3733}" dt="2022-12-12T13:20:20.737" v="150" actId="1076"/>
          <ac:spMkLst>
            <pc:docMk/>
            <pc:sldMk cId="109857222" sldId="256"/>
            <ac:spMk id="14" creationId="{3F24883A-7F69-7584-DEAD-04AA27130CA0}"/>
          </ac:spMkLst>
        </pc:spChg>
        <pc:spChg chg="add mod">
          <ac:chgData name="Abbie Allen" userId="S::abbie.allen@leicestercofe.org::0590438d-2375-4ac1-9344-12dfb4a6c982" providerId="AD" clId="Web-{9C6E17C3-1D44-C54C-66D9-2AFE3A7D3733}" dt="2022-12-12T13:21:41.287" v="162" actId="1076"/>
          <ac:spMkLst>
            <pc:docMk/>
            <pc:sldMk cId="109857222" sldId="256"/>
            <ac:spMk id="15" creationId="{F9D45DCB-2EDD-92B0-11E9-B1E98F1D42E2}"/>
          </ac:spMkLst>
        </pc:spChg>
        <pc:picChg chg="add mod modCrop">
          <ac:chgData name="Abbie Allen" userId="S::abbie.allen@leicestercofe.org::0590438d-2375-4ac1-9344-12dfb4a6c982" providerId="AD" clId="Web-{9C6E17C3-1D44-C54C-66D9-2AFE3A7D3733}" dt="2022-12-12T13:13:58.069" v="8" actId="14100"/>
          <ac:picMkLst>
            <pc:docMk/>
            <pc:sldMk cId="109857222" sldId="256"/>
            <ac:picMk id="4" creationId="{50AE96B2-A522-527B-ECDE-546A70499634}"/>
          </ac:picMkLst>
        </pc:picChg>
        <pc:cxnChg chg="add mod">
          <ac:chgData name="Abbie Allen" userId="S::abbie.allen@leicestercofe.org::0590438d-2375-4ac1-9344-12dfb4a6c982" providerId="AD" clId="Web-{9C6E17C3-1D44-C54C-66D9-2AFE3A7D3733}" dt="2022-12-12T13:14:47.868" v="14"/>
          <ac:cxnSpMkLst>
            <pc:docMk/>
            <pc:sldMk cId="109857222" sldId="256"/>
            <ac:cxnSpMk id="5" creationId="{EE8A3059-4780-6A93-97DE-4DC7B9E1DC3C}"/>
          </ac:cxnSpMkLst>
        </pc:cxnChg>
        <pc:cxnChg chg="add mod">
          <ac:chgData name="Abbie Allen" userId="S::abbie.allen@leicestercofe.org::0590438d-2375-4ac1-9344-12dfb4a6c982" providerId="AD" clId="Web-{9C6E17C3-1D44-C54C-66D9-2AFE3A7D3733}" dt="2022-12-12T13:15:34.291" v="27" actId="14100"/>
          <ac:cxnSpMkLst>
            <pc:docMk/>
            <pc:sldMk cId="109857222" sldId="256"/>
            <ac:cxnSpMk id="6" creationId="{002B56B7-27A1-E2EE-9D74-88B2216CE210}"/>
          </ac:cxnSpMkLst>
        </pc:cxnChg>
        <pc:cxnChg chg="add mod">
          <ac:chgData name="Abbie Allen" userId="S::abbie.allen@leicestercofe.org::0590438d-2375-4ac1-9344-12dfb4a6c982" providerId="AD" clId="Web-{9C6E17C3-1D44-C54C-66D9-2AFE3A7D3733}" dt="2022-12-12T13:20:06.065" v="147" actId="14100"/>
          <ac:cxnSpMkLst>
            <pc:docMk/>
            <pc:sldMk cId="109857222" sldId="256"/>
            <ac:cxnSpMk id="7" creationId="{404D51C1-5883-2C7F-13B1-87E0E4D0BC82}"/>
          </ac:cxnSpMkLst>
        </pc:cxnChg>
        <pc:cxnChg chg="add mod">
          <ac:chgData name="Abbie Allen" userId="S::abbie.allen@leicestercofe.org::0590438d-2375-4ac1-9344-12dfb4a6c982" providerId="AD" clId="Web-{9C6E17C3-1D44-C54C-66D9-2AFE3A7D3733}" dt="2022-12-12T13:15:10.478" v="21" actId="14100"/>
          <ac:cxnSpMkLst>
            <pc:docMk/>
            <pc:sldMk cId="109857222" sldId="256"/>
            <ac:cxnSpMk id="8" creationId="{D9834E83-EC79-6A86-7443-23C113E899EB}"/>
          </ac:cxnSpMkLst>
        </pc:cxnChg>
        <pc:cxnChg chg="add mod">
          <ac:chgData name="Abbie Allen" userId="S::abbie.allen@leicestercofe.org::0590438d-2375-4ac1-9344-12dfb4a6c982" providerId="AD" clId="Web-{9C6E17C3-1D44-C54C-66D9-2AFE3A7D3733}" dt="2022-12-12T13:18:11.546" v="85" actId="14100"/>
          <ac:cxnSpMkLst>
            <pc:docMk/>
            <pc:sldMk cId="109857222" sldId="256"/>
            <ac:cxnSpMk id="9" creationId="{1E89D209-24AC-B523-1E9F-14E25688216D}"/>
          </ac:cxnSpMkLst>
        </pc:cxnChg>
      </pc:sldChg>
    </pc:docChg>
  </pc:docChgLst>
  <pc:docChgLst>
    <pc:chgData name="Abbie Allen" userId="0590438d-2375-4ac1-9344-12dfb4a6c982" providerId="ADAL" clId="{C9E30865-49BE-48A7-9C47-1729E0B1D7BC}"/>
    <pc:docChg chg="undo custSel addSld delSld modSld">
      <pc:chgData name="Abbie Allen" userId="0590438d-2375-4ac1-9344-12dfb4a6c982" providerId="ADAL" clId="{C9E30865-49BE-48A7-9C47-1729E0B1D7BC}" dt="2023-03-27T10:45:35.774" v="1157" actId="47"/>
      <pc:docMkLst>
        <pc:docMk/>
      </pc:docMkLst>
      <pc:sldChg chg="del">
        <pc:chgData name="Abbie Allen" userId="0590438d-2375-4ac1-9344-12dfb4a6c982" providerId="ADAL" clId="{C9E30865-49BE-48A7-9C47-1729E0B1D7BC}" dt="2023-03-27T10:35:45.464" v="1085" actId="47"/>
        <pc:sldMkLst>
          <pc:docMk/>
          <pc:sldMk cId="109857222" sldId="256"/>
        </pc:sldMkLst>
      </pc:sldChg>
      <pc:sldChg chg="addSp delSp modSp new mod">
        <pc:chgData name="Abbie Allen" userId="0590438d-2375-4ac1-9344-12dfb4a6c982" providerId="ADAL" clId="{C9E30865-49BE-48A7-9C47-1729E0B1D7BC}" dt="2023-03-27T10:42:38.290" v="1138" actId="732"/>
        <pc:sldMkLst>
          <pc:docMk/>
          <pc:sldMk cId="2550470992" sldId="257"/>
        </pc:sldMkLst>
        <pc:spChg chg="del">
          <ac:chgData name="Abbie Allen" userId="0590438d-2375-4ac1-9344-12dfb4a6c982" providerId="ADAL" clId="{C9E30865-49BE-48A7-9C47-1729E0B1D7BC}" dt="2023-03-27T10:03:34.036" v="1" actId="478"/>
          <ac:spMkLst>
            <pc:docMk/>
            <pc:sldMk cId="2550470992" sldId="257"/>
            <ac:spMk id="2" creationId="{2FE6410A-B21C-CC3E-887A-A096A8BD115B}"/>
          </ac:spMkLst>
        </pc:spChg>
        <pc:spChg chg="del">
          <ac:chgData name="Abbie Allen" userId="0590438d-2375-4ac1-9344-12dfb4a6c982" providerId="ADAL" clId="{C9E30865-49BE-48A7-9C47-1729E0B1D7BC}" dt="2023-03-27T10:03:36.997" v="2" actId="478"/>
          <ac:spMkLst>
            <pc:docMk/>
            <pc:sldMk cId="2550470992" sldId="257"/>
            <ac:spMk id="3" creationId="{3C7D99F7-DFC5-1E6E-57CD-29EEB0EA44B2}"/>
          </ac:spMkLst>
        </pc:spChg>
        <pc:spChg chg="add mod">
          <ac:chgData name="Abbie Allen" userId="0590438d-2375-4ac1-9344-12dfb4a6c982" providerId="ADAL" clId="{C9E30865-49BE-48A7-9C47-1729E0B1D7BC}" dt="2023-03-27T10:37:03.835" v="1095" actId="20577"/>
          <ac:spMkLst>
            <pc:docMk/>
            <pc:sldMk cId="2550470992" sldId="257"/>
            <ac:spMk id="6" creationId="{C2A2E7C8-B0E0-2F1E-FBDB-9B35EB7EEE29}"/>
          </ac:spMkLst>
        </pc:spChg>
        <pc:spChg chg="add mod">
          <ac:chgData name="Abbie Allen" userId="0590438d-2375-4ac1-9344-12dfb4a6c982" providerId="ADAL" clId="{C9E30865-49BE-48A7-9C47-1729E0B1D7BC}" dt="2023-03-27T10:17:33.982" v="400" actId="13822"/>
          <ac:spMkLst>
            <pc:docMk/>
            <pc:sldMk cId="2550470992" sldId="257"/>
            <ac:spMk id="34" creationId="{D99EC4AB-9BC9-5B6B-8242-4DC86AAFD5C7}"/>
          </ac:spMkLst>
        </pc:spChg>
        <pc:spChg chg="add mod">
          <ac:chgData name="Abbie Allen" userId="0590438d-2375-4ac1-9344-12dfb4a6c982" providerId="ADAL" clId="{C9E30865-49BE-48A7-9C47-1729E0B1D7BC}" dt="2023-03-27T10:21:35.279" v="575" actId="13822"/>
          <ac:spMkLst>
            <pc:docMk/>
            <pc:sldMk cId="2550470992" sldId="257"/>
            <ac:spMk id="41" creationId="{47356E10-1310-CB4C-8512-6E55B2A91C05}"/>
          </ac:spMkLst>
        </pc:spChg>
        <pc:spChg chg="add mod">
          <ac:chgData name="Abbie Allen" userId="0590438d-2375-4ac1-9344-12dfb4a6c982" providerId="ADAL" clId="{C9E30865-49BE-48A7-9C47-1729E0B1D7BC}" dt="2023-03-27T10:33:55.428" v="1052" actId="1076"/>
          <ac:spMkLst>
            <pc:docMk/>
            <pc:sldMk cId="2550470992" sldId="257"/>
            <ac:spMk id="44" creationId="{C9CF5BD9-7613-9B40-BF55-7A6071545188}"/>
          </ac:spMkLst>
        </pc:spChg>
        <pc:spChg chg="add mod">
          <ac:chgData name="Abbie Allen" userId="0590438d-2375-4ac1-9344-12dfb4a6c982" providerId="ADAL" clId="{C9E30865-49BE-48A7-9C47-1729E0B1D7BC}" dt="2023-03-27T10:34:11.125" v="1055" actId="1076"/>
          <ac:spMkLst>
            <pc:docMk/>
            <pc:sldMk cId="2550470992" sldId="257"/>
            <ac:spMk id="52" creationId="{DB9307A0-BAFC-9C65-F613-102681AAE23E}"/>
          </ac:spMkLst>
        </pc:spChg>
        <pc:spChg chg="add mod">
          <ac:chgData name="Abbie Allen" userId="0590438d-2375-4ac1-9344-12dfb4a6c982" providerId="ADAL" clId="{C9E30865-49BE-48A7-9C47-1729E0B1D7BC}" dt="2023-03-27T10:35:17.997" v="1084" actId="1076"/>
          <ac:spMkLst>
            <pc:docMk/>
            <pc:sldMk cId="2550470992" sldId="257"/>
            <ac:spMk id="86" creationId="{4443B9D7-60A3-CA53-6684-96EC8458E6E0}"/>
          </ac:spMkLst>
        </pc:spChg>
        <pc:picChg chg="add del mod modCrop">
          <ac:chgData name="Abbie Allen" userId="0590438d-2375-4ac1-9344-12dfb4a6c982" providerId="ADAL" clId="{C9E30865-49BE-48A7-9C47-1729E0B1D7BC}" dt="2023-03-27T10:08:01.580" v="94" actId="478"/>
          <ac:picMkLst>
            <pc:docMk/>
            <pc:sldMk cId="2550470992" sldId="257"/>
            <ac:picMk id="5" creationId="{DCBA56AF-6A5F-6B16-4C77-996AAD3540B4}"/>
          </ac:picMkLst>
        </pc:picChg>
        <pc:picChg chg="add mod ord modCrop">
          <ac:chgData name="Abbie Allen" userId="0590438d-2375-4ac1-9344-12dfb4a6c982" providerId="ADAL" clId="{C9E30865-49BE-48A7-9C47-1729E0B1D7BC}" dt="2023-03-27T10:42:38.290" v="1138" actId="732"/>
          <ac:picMkLst>
            <pc:docMk/>
            <pc:sldMk cId="2550470992" sldId="257"/>
            <ac:picMk id="12" creationId="{E61EE5AC-B7E4-AC74-D172-2075A99E1FF0}"/>
          </ac:picMkLst>
        </pc:picChg>
        <pc:cxnChg chg="add mod">
          <ac:chgData name="Abbie Allen" userId="0590438d-2375-4ac1-9344-12dfb4a6c982" providerId="ADAL" clId="{C9E30865-49BE-48A7-9C47-1729E0B1D7BC}" dt="2023-03-27T10:08:51.229" v="105" actId="14100"/>
          <ac:cxnSpMkLst>
            <pc:docMk/>
            <pc:sldMk cId="2550470992" sldId="257"/>
            <ac:cxnSpMk id="8" creationId="{5AA8EB81-6E1A-10CF-349A-DE044C65360C}"/>
          </ac:cxnSpMkLst>
        </pc:cxnChg>
        <pc:cxnChg chg="add mod">
          <ac:chgData name="Abbie Allen" userId="0590438d-2375-4ac1-9344-12dfb4a6c982" providerId="ADAL" clId="{C9E30865-49BE-48A7-9C47-1729E0B1D7BC}" dt="2023-03-27T10:08:58.427" v="106" actId="14100"/>
          <ac:cxnSpMkLst>
            <pc:docMk/>
            <pc:sldMk cId="2550470992" sldId="257"/>
            <ac:cxnSpMk id="10" creationId="{ED32E0B7-E545-B081-FCA9-9E04604BD1B3}"/>
          </ac:cxnSpMkLst>
        </pc:cxnChg>
        <pc:cxnChg chg="add mod">
          <ac:chgData name="Abbie Allen" userId="0590438d-2375-4ac1-9344-12dfb4a6c982" providerId="ADAL" clId="{C9E30865-49BE-48A7-9C47-1729E0B1D7BC}" dt="2023-03-27T10:09:36.429" v="132" actId="13822"/>
          <ac:cxnSpMkLst>
            <pc:docMk/>
            <pc:sldMk cId="2550470992" sldId="257"/>
            <ac:cxnSpMk id="16" creationId="{A02D3083-CBFE-CB8B-2A6A-5E2A96EC97BA}"/>
          </ac:cxnSpMkLst>
        </pc:cxnChg>
        <pc:cxnChg chg="add mod">
          <ac:chgData name="Abbie Allen" userId="0590438d-2375-4ac1-9344-12dfb4a6c982" providerId="ADAL" clId="{C9E30865-49BE-48A7-9C47-1729E0B1D7BC}" dt="2023-03-27T10:10:18.204" v="161" actId="13822"/>
          <ac:cxnSpMkLst>
            <pc:docMk/>
            <pc:sldMk cId="2550470992" sldId="257"/>
            <ac:cxnSpMk id="18" creationId="{E79250A6-5591-437F-4284-631FC4B7C9BA}"/>
          </ac:cxnSpMkLst>
        </pc:cxnChg>
        <pc:cxnChg chg="add mod">
          <ac:chgData name="Abbie Allen" userId="0590438d-2375-4ac1-9344-12dfb4a6c982" providerId="ADAL" clId="{C9E30865-49BE-48A7-9C47-1729E0B1D7BC}" dt="2023-03-27T10:11:05.507" v="193" actId="13822"/>
          <ac:cxnSpMkLst>
            <pc:docMk/>
            <pc:sldMk cId="2550470992" sldId="257"/>
            <ac:cxnSpMk id="20" creationId="{90104128-BFEB-3BB5-5FBC-300C494642D0}"/>
          </ac:cxnSpMkLst>
        </pc:cxnChg>
        <pc:cxnChg chg="add mod">
          <ac:chgData name="Abbie Allen" userId="0590438d-2375-4ac1-9344-12dfb4a6c982" providerId="ADAL" clId="{C9E30865-49BE-48A7-9C47-1729E0B1D7BC}" dt="2023-03-27T10:11:58.092" v="247" actId="13822"/>
          <ac:cxnSpMkLst>
            <pc:docMk/>
            <pc:sldMk cId="2550470992" sldId="257"/>
            <ac:cxnSpMk id="23" creationId="{A60CD1A4-13C0-8685-CB4F-0E4A0D805054}"/>
          </ac:cxnSpMkLst>
        </pc:cxnChg>
        <pc:cxnChg chg="add mod">
          <ac:chgData name="Abbie Allen" userId="0590438d-2375-4ac1-9344-12dfb4a6c982" providerId="ADAL" clId="{C9E30865-49BE-48A7-9C47-1729E0B1D7BC}" dt="2023-03-27T10:12:51.086" v="277" actId="13822"/>
          <ac:cxnSpMkLst>
            <pc:docMk/>
            <pc:sldMk cId="2550470992" sldId="257"/>
            <ac:cxnSpMk id="25" creationId="{C10EDC82-5A8E-EE60-E4E5-E9EE1D8850FA}"/>
          </ac:cxnSpMkLst>
        </pc:cxnChg>
        <pc:cxnChg chg="add mod">
          <ac:chgData name="Abbie Allen" userId="0590438d-2375-4ac1-9344-12dfb4a6c982" providerId="ADAL" clId="{C9E30865-49BE-48A7-9C47-1729E0B1D7BC}" dt="2023-03-27T10:37:09.405" v="1096" actId="14100"/>
          <ac:cxnSpMkLst>
            <pc:docMk/>
            <pc:sldMk cId="2550470992" sldId="257"/>
            <ac:cxnSpMk id="27" creationId="{772C2165-9CE1-2548-9B4F-414A043F2B7C}"/>
          </ac:cxnSpMkLst>
        </pc:cxnChg>
        <pc:cxnChg chg="add mod">
          <ac:chgData name="Abbie Allen" userId="0590438d-2375-4ac1-9344-12dfb4a6c982" providerId="ADAL" clId="{C9E30865-49BE-48A7-9C47-1729E0B1D7BC}" dt="2023-03-27T10:15:58.690" v="319" actId="13822"/>
          <ac:cxnSpMkLst>
            <pc:docMk/>
            <pc:sldMk cId="2550470992" sldId="257"/>
            <ac:cxnSpMk id="29" creationId="{4971F9AA-2F72-1018-F94F-E946ACCDB9A5}"/>
          </ac:cxnSpMkLst>
        </pc:cxnChg>
        <pc:cxnChg chg="add mod">
          <ac:chgData name="Abbie Allen" userId="0590438d-2375-4ac1-9344-12dfb4a6c982" providerId="ADAL" clId="{C9E30865-49BE-48A7-9C47-1729E0B1D7BC}" dt="2023-03-27T10:16:37.791" v="347" actId="13822"/>
          <ac:cxnSpMkLst>
            <pc:docMk/>
            <pc:sldMk cId="2550470992" sldId="257"/>
            <ac:cxnSpMk id="31" creationId="{C9B2A355-0BE0-93FB-45C4-989718391E8C}"/>
          </ac:cxnSpMkLst>
        </pc:cxnChg>
        <pc:cxnChg chg="add mod">
          <ac:chgData name="Abbie Allen" userId="0590438d-2375-4ac1-9344-12dfb4a6c982" providerId="ADAL" clId="{C9E30865-49BE-48A7-9C47-1729E0B1D7BC}" dt="2023-03-27T10:17:26.343" v="398" actId="13822"/>
          <ac:cxnSpMkLst>
            <pc:docMk/>
            <pc:sldMk cId="2550470992" sldId="257"/>
            <ac:cxnSpMk id="33" creationId="{3A948D77-D907-F5A4-D1B3-9F324646BDE3}"/>
          </ac:cxnSpMkLst>
        </pc:cxnChg>
        <pc:cxnChg chg="add mod">
          <ac:chgData name="Abbie Allen" userId="0590438d-2375-4ac1-9344-12dfb4a6c982" providerId="ADAL" clId="{C9E30865-49BE-48A7-9C47-1729E0B1D7BC}" dt="2023-03-27T10:18:38.442" v="452" actId="13822"/>
          <ac:cxnSpMkLst>
            <pc:docMk/>
            <pc:sldMk cId="2550470992" sldId="257"/>
            <ac:cxnSpMk id="36" creationId="{AF20CFA1-595E-ADE2-36E7-6CE46F131830}"/>
          </ac:cxnSpMkLst>
        </pc:cxnChg>
        <pc:cxnChg chg="add mod">
          <ac:chgData name="Abbie Allen" userId="0590438d-2375-4ac1-9344-12dfb4a6c982" providerId="ADAL" clId="{C9E30865-49BE-48A7-9C47-1729E0B1D7BC}" dt="2023-03-27T10:20:07.769" v="507" actId="13822"/>
          <ac:cxnSpMkLst>
            <pc:docMk/>
            <pc:sldMk cId="2550470992" sldId="257"/>
            <ac:cxnSpMk id="38" creationId="{283EF516-926A-DD79-FD82-C3AF6B5F4215}"/>
          </ac:cxnSpMkLst>
        </pc:cxnChg>
        <pc:cxnChg chg="add mod">
          <ac:chgData name="Abbie Allen" userId="0590438d-2375-4ac1-9344-12dfb4a6c982" providerId="ADAL" clId="{C9E30865-49BE-48A7-9C47-1729E0B1D7BC}" dt="2023-03-27T10:21:48.164" v="577" actId="14100"/>
          <ac:cxnSpMkLst>
            <pc:docMk/>
            <pc:sldMk cId="2550470992" sldId="257"/>
            <ac:cxnSpMk id="40" creationId="{55C08775-5A5F-AC98-DA76-C892BD505001}"/>
          </ac:cxnSpMkLst>
        </pc:cxnChg>
        <pc:cxnChg chg="add mod">
          <ac:chgData name="Abbie Allen" userId="0590438d-2375-4ac1-9344-12dfb4a6c982" providerId="ADAL" clId="{C9E30865-49BE-48A7-9C47-1729E0B1D7BC}" dt="2023-03-27T10:34:04.382" v="1053" actId="14100"/>
          <ac:cxnSpMkLst>
            <pc:docMk/>
            <pc:sldMk cId="2550470992" sldId="257"/>
            <ac:cxnSpMk id="46" creationId="{AD59C1ED-9958-1F38-48EF-D6601ABD668E}"/>
          </ac:cxnSpMkLst>
        </pc:cxnChg>
        <pc:cxnChg chg="add mod">
          <ac:chgData name="Abbie Allen" userId="0590438d-2375-4ac1-9344-12dfb4a6c982" providerId="ADAL" clId="{C9E30865-49BE-48A7-9C47-1729E0B1D7BC}" dt="2023-03-27T10:34:06.774" v="1054" actId="14100"/>
          <ac:cxnSpMkLst>
            <pc:docMk/>
            <pc:sldMk cId="2550470992" sldId="257"/>
            <ac:cxnSpMk id="49" creationId="{E330E1F8-40BA-063B-430A-90B5BFC6111D}"/>
          </ac:cxnSpMkLst>
        </pc:cxnChg>
        <pc:cxnChg chg="add mod">
          <ac:chgData name="Abbie Allen" userId="0590438d-2375-4ac1-9344-12dfb4a6c982" providerId="ADAL" clId="{C9E30865-49BE-48A7-9C47-1729E0B1D7BC}" dt="2023-03-27T10:34:15.035" v="1056" actId="14100"/>
          <ac:cxnSpMkLst>
            <pc:docMk/>
            <pc:sldMk cId="2550470992" sldId="257"/>
            <ac:cxnSpMk id="51" creationId="{5112F030-3FAD-E995-4C16-DD85F1AEBB4F}"/>
          </ac:cxnSpMkLst>
        </pc:cxnChg>
        <pc:cxnChg chg="add mod">
          <ac:chgData name="Abbie Allen" userId="0590438d-2375-4ac1-9344-12dfb4a6c982" providerId="ADAL" clId="{C9E30865-49BE-48A7-9C47-1729E0B1D7BC}" dt="2023-03-27T10:34:18.721" v="1057" actId="14100"/>
          <ac:cxnSpMkLst>
            <pc:docMk/>
            <pc:sldMk cId="2550470992" sldId="257"/>
            <ac:cxnSpMk id="55" creationId="{73CB56DB-70C0-B676-E17A-61B79A57C5BD}"/>
          </ac:cxnSpMkLst>
        </pc:cxnChg>
        <pc:cxnChg chg="add mod">
          <ac:chgData name="Abbie Allen" userId="0590438d-2375-4ac1-9344-12dfb4a6c982" providerId="ADAL" clId="{C9E30865-49BE-48A7-9C47-1729E0B1D7BC}" dt="2023-03-27T10:34:22.646" v="1058" actId="14100"/>
          <ac:cxnSpMkLst>
            <pc:docMk/>
            <pc:sldMk cId="2550470992" sldId="257"/>
            <ac:cxnSpMk id="57" creationId="{C78DCAD7-9C50-3B3D-A233-86CC6903E79F}"/>
          </ac:cxnSpMkLst>
        </pc:cxnChg>
        <pc:cxnChg chg="add mod">
          <ac:chgData name="Abbie Allen" userId="0590438d-2375-4ac1-9344-12dfb4a6c982" providerId="ADAL" clId="{C9E30865-49BE-48A7-9C47-1729E0B1D7BC}" dt="2023-03-27T10:34:24.990" v="1059" actId="14100"/>
          <ac:cxnSpMkLst>
            <pc:docMk/>
            <pc:sldMk cId="2550470992" sldId="257"/>
            <ac:cxnSpMk id="64" creationId="{A296A1DE-BACB-9714-2428-290843BC37E5}"/>
          </ac:cxnSpMkLst>
        </pc:cxnChg>
        <pc:cxnChg chg="add mod">
          <ac:chgData name="Abbie Allen" userId="0590438d-2375-4ac1-9344-12dfb4a6c982" providerId="ADAL" clId="{C9E30865-49BE-48A7-9C47-1729E0B1D7BC}" dt="2023-03-27T10:34:29.520" v="1060" actId="14100"/>
          <ac:cxnSpMkLst>
            <pc:docMk/>
            <pc:sldMk cId="2550470992" sldId="257"/>
            <ac:cxnSpMk id="66" creationId="{AF49BDAD-54AD-F54A-1A2F-3D9998AB7C6F}"/>
          </ac:cxnSpMkLst>
        </pc:cxnChg>
        <pc:cxnChg chg="add mod">
          <ac:chgData name="Abbie Allen" userId="0590438d-2375-4ac1-9344-12dfb4a6c982" providerId="ADAL" clId="{C9E30865-49BE-48A7-9C47-1729E0B1D7BC}" dt="2023-03-27T10:34:32.729" v="1061" actId="14100"/>
          <ac:cxnSpMkLst>
            <pc:docMk/>
            <pc:sldMk cId="2550470992" sldId="257"/>
            <ac:cxnSpMk id="68" creationId="{A3577BE9-FD1D-72DE-EAF2-DB7875CE4A64}"/>
          </ac:cxnSpMkLst>
        </pc:cxnChg>
        <pc:cxnChg chg="add mod">
          <ac:chgData name="Abbie Allen" userId="0590438d-2375-4ac1-9344-12dfb4a6c982" providerId="ADAL" clId="{C9E30865-49BE-48A7-9C47-1729E0B1D7BC}" dt="2023-03-27T10:34:35.753" v="1062" actId="14100"/>
          <ac:cxnSpMkLst>
            <pc:docMk/>
            <pc:sldMk cId="2550470992" sldId="257"/>
            <ac:cxnSpMk id="70" creationId="{23C497D5-EA1D-C374-199E-3D3BF5826D1F}"/>
          </ac:cxnSpMkLst>
        </pc:cxnChg>
        <pc:cxnChg chg="add mod">
          <ac:chgData name="Abbie Allen" userId="0590438d-2375-4ac1-9344-12dfb4a6c982" providerId="ADAL" clId="{C9E30865-49BE-48A7-9C47-1729E0B1D7BC}" dt="2023-03-27T10:33:10.605" v="998" actId="13822"/>
          <ac:cxnSpMkLst>
            <pc:docMk/>
            <pc:sldMk cId="2550470992" sldId="257"/>
            <ac:cxnSpMk id="72" creationId="{33D53D92-965F-2072-8D66-C04EBEB7C70C}"/>
          </ac:cxnSpMkLst>
        </pc:cxnChg>
        <pc:cxnChg chg="add mod">
          <ac:chgData name="Abbie Allen" userId="0590438d-2375-4ac1-9344-12dfb4a6c982" providerId="ADAL" clId="{C9E30865-49BE-48A7-9C47-1729E0B1D7BC}" dt="2023-03-27T10:34:45.760" v="1064" actId="13822"/>
          <ac:cxnSpMkLst>
            <pc:docMk/>
            <pc:sldMk cId="2550470992" sldId="257"/>
            <ac:cxnSpMk id="85" creationId="{9DDE7356-AAA5-76F3-3CAF-5FBC637FC2A2}"/>
          </ac:cxnSpMkLst>
        </pc:cxnChg>
      </pc:sldChg>
      <pc:sldChg chg="addSp delSp modSp new del mod">
        <pc:chgData name="Abbie Allen" userId="0590438d-2375-4ac1-9344-12dfb4a6c982" providerId="ADAL" clId="{C9E30865-49BE-48A7-9C47-1729E0B1D7BC}" dt="2023-03-27T10:42:59.550" v="1140" actId="47"/>
        <pc:sldMkLst>
          <pc:docMk/>
          <pc:sldMk cId="625661377" sldId="258"/>
        </pc:sldMkLst>
        <pc:spChg chg="del">
          <ac:chgData name="Abbie Allen" userId="0590438d-2375-4ac1-9344-12dfb4a6c982" providerId="ADAL" clId="{C9E30865-49BE-48A7-9C47-1729E0B1D7BC}" dt="2023-03-27T10:38:19.782" v="1098" actId="478"/>
          <ac:spMkLst>
            <pc:docMk/>
            <pc:sldMk cId="625661377" sldId="258"/>
            <ac:spMk id="2" creationId="{C6F4D3A5-A097-C727-EBD9-E3EC606206D4}"/>
          </ac:spMkLst>
        </pc:spChg>
        <pc:spChg chg="del">
          <ac:chgData name="Abbie Allen" userId="0590438d-2375-4ac1-9344-12dfb4a6c982" providerId="ADAL" clId="{C9E30865-49BE-48A7-9C47-1729E0B1D7BC}" dt="2023-03-27T10:38:22.527" v="1099" actId="478"/>
          <ac:spMkLst>
            <pc:docMk/>
            <pc:sldMk cId="625661377" sldId="258"/>
            <ac:spMk id="3" creationId="{CE3D59B2-42CE-45DF-A288-A5365FC3B338}"/>
          </ac:spMkLst>
        </pc:spChg>
        <pc:picChg chg="add del mod modCrop">
          <ac:chgData name="Abbie Allen" userId="0590438d-2375-4ac1-9344-12dfb4a6c982" providerId="ADAL" clId="{C9E30865-49BE-48A7-9C47-1729E0B1D7BC}" dt="2023-03-27T10:42:39.211" v="1139" actId="22"/>
          <ac:picMkLst>
            <pc:docMk/>
            <pc:sldMk cId="625661377" sldId="258"/>
            <ac:picMk id="5" creationId="{760E1E5C-BE38-4565-7001-83CBEC6946D3}"/>
          </ac:picMkLst>
        </pc:picChg>
        <pc:picChg chg="add del mod modCrop">
          <ac:chgData name="Abbie Allen" userId="0590438d-2375-4ac1-9344-12dfb4a6c982" providerId="ADAL" clId="{C9E30865-49BE-48A7-9C47-1729E0B1D7BC}" dt="2023-03-27T10:42:28.571" v="1125" actId="22"/>
          <ac:picMkLst>
            <pc:docMk/>
            <pc:sldMk cId="625661377" sldId="258"/>
            <ac:picMk id="7" creationId="{FAC8FB8A-CAC1-FF0D-33DA-56441F6FA2BF}"/>
          </ac:picMkLst>
        </pc:picChg>
      </pc:sldChg>
      <pc:sldChg chg="addSp delSp modSp add del mod">
        <pc:chgData name="Abbie Allen" userId="0590438d-2375-4ac1-9344-12dfb4a6c982" providerId="ADAL" clId="{C9E30865-49BE-48A7-9C47-1729E0B1D7BC}" dt="2023-03-27T10:45:35.774" v="1157" actId="47"/>
        <pc:sldMkLst>
          <pc:docMk/>
          <pc:sldMk cId="1743872924" sldId="258"/>
        </pc:sldMkLst>
        <pc:picChg chg="add mod ord modCrop">
          <ac:chgData name="Abbie Allen" userId="0590438d-2375-4ac1-9344-12dfb4a6c982" providerId="ADAL" clId="{C9E30865-49BE-48A7-9C47-1729E0B1D7BC}" dt="2023-03-27T10:43:42.157" v="1151" actId="167"/>
          <ac:picMkLst>
            <pc:docMk/>
            <pc:sldMk cId="1743872924" sldId="258"/>
            <ac:picMk id="3" creationId="{8653EBF5-90CA-3A17-C6B1-4388FB106BA6}"/>
          </ac:picMkLst>
        </pc:picChg>
        <pc:picChg chg="del">
          <ac:chgData name="Abbie Allen" userId="0590438d-2375-4ac1-9344-12dfb4a6c982" providerId="ADAL" clId="{C9E30865-49BE-48A7-9C47-1729E0B1D7BC}" dt="2023-03-27T10:43:29.707" v="1147" actId="478"/>
          <ac:picMkLst>
            <pc:docMk/>
            <pc:sldMk cId="1743872924" sldId="258"/>
            <ac:picMk id="12" creationId="{E61EE5AC-B7E4-AC74-D172-2075A99E1FF0}"/>
          </ac:picMkLst>
        </pc:picChg>
        <pc:cxnChg chg="del">
          <ac:chgData name="Abbie Allen" userId="0590438d-2375-4ac1-9344-12dfb4a6c982" providerId="ADAL" clId="{C9E30865-49BE-48A7-9C47-1729E0B1D7BC}" dt="2023-03-27T10:43:47.333" v="1152" actId="478"/>
          <ac:cxnSpMkLst>
            <pc:docMk/>
            <pc:sldMk cId="1743872924" sldId="258"/>
            <ac:cxnSpMk id="8" creationId="{5AA8EB81-6E1A-10CF-349A-DE044C65360C}"/>
          </ac:cxnSpMkLst>
        </pc:cxnChg>
        <pc:cxnChg chg="del">
          <ac:chgData name="Abbie Allen" userId="0590438d-2375-4ac1-9344-12dfb4a6c982" providerId="ADAL" clId="{C9E30865-49BE-48A7-9C47-1729E0B1D7BC}" dt="2023-03-27T10:43:48.862" v="1153" actId="478"/>
          <ac:cxnSpMkLst>
            <pc:docMk/>
            <pc:sldMk cId="1743872924" sldId="258"/>
            <ac:cxnSpMk id="10" creationId="{ED32E0B7-E545-B081-FCA9-9E04604BD1B3}"/>
          </ac:cxnSpMkLst>
        </pc:cxnChg>
        <pc:cxnChg chg="del">
          <ac:chgData name="Abbie Allen" userId="0590438d-2375-4ac1-9344-12dfb4a6c982" providerId="ADAL" clId="{C9E30865-49BE-48A7-9C47-1729E0B1D7BC}" dt="2023-03-27T10:43:51.270" v="1154" actId="478"/>
          <ac:cxnSpMkLst>
            <pc:docMk/>
            <pc:sldMk cId="1743872924" sldId="258"/>
            <ac:cxnSpMk id="16" creationId="{A02D3083-CBFE-CB8B-2A6A-5E2A96EC97BA}"/>
          </ac:cxnSpMkLst>
        </pc:cxnChg>
        <pc:cxnChg chg="del">
          <ac:chgData name="Abbie Allen" userId="0590438d-2375-4ac1-9344-12dfb4a6c982" providerId="ADAL" clId="{C9E30865-49BE-48A7-9C47-1729E0B1D7BC}" dt="2023-03-27T10:43:53.287" v="1155" actId="478"/>
          <ac:cxnSpMkLst>
            <pc:docMk/>
            <pc:sldMk cId="1743872924" sldId="258"/>
            <ac:cxnSpMk id="18" creationId="{E79250A6-5591-437F-4284-631FC4B7C9BA}"/>
          </ac:cxnSpMkLst>
        </pc:cxnChg>
        <pc:cxnChg chg="del">
          <ac:chgData name="Abbie Allen" userId="0590438d-2375-4ac1-9344-12dfb4a6c982" providerId="ADAL" clId="{C9E30865-49BE-48A7-9C47-1729E0B1D7BC}" dt="2023-03-27T10:43:54.785" v="1156" actId="478"/>
          <ac:cxnSpMkLst>
            <pc:docMk/>
            <pc:sldMk cId="1743872924" sldId="258"/>
            <ac:cxnSpMk id="20" creationId="{90104128-BFEB-3BB5-5FBC-300C494642D0}"/>
          </ac:cxnSpMkLst>
        </pc:cxnChg>
      </pc:sldChg>
      <pc:sldChg chg="addSp delSp modSp add del mod">
        <pc:chgData name="Abbie Allen" userId="0590438d-2375-4ac1-9344-12dfb4a6c982" providerId="ADAL" clId="{C9E30865-49BE-48A7-9C47-1729E0B1D7BC}" dt="2023-03-27T10:42:34.274" v="1133" actId="2890"/>
        <pc:sldMkLst>
          <pc:docMk/>
          <pc:sldMk cId="3226067983" sldId="259"/>
        </pc:sldMkLst>
        <pc:picChg chg="add del mod ord">
          <ac:chgData name="Abbie Allen" userId="0590438d-2375-4ac1-9344-12dfb4a6c982" providerId="ADAL" clId="{C9E30865-49BE-48A7-9C47-1729E0B1D7BC}" dt="2023-03-27T10:42:33.610" v="1132"/>
          <ac:picMkLst>
            <pc:docMk/>
            <pc:sldMk cId="3226067983" sldId="259"/>
            <ac:picMk id="2" creationId="{E1C77131-7A42-C60D-1E74-1F5349702779}"/>
          </ac:picMkLst>
        </pc:picChg>
        <pc:picChg chg="add del">
          <ac:chgData name="Abbie Allen" userId="0590438d-2375-4ac1-9344-12dfb4a6c982" providerId="ADAL" clId="{C9E30865-49BE-48A7-9C47-1729E0B1D7BC}" dt="2023-03-27T10:42:32.849" v="1131" actId="478"/>
          <ac:picMkLst>
            <pc:docMk/>
            <pc:sldMk cId="3226067983" sldId="259"/>
            <ac:picMk id="12" creationId="{E61EE5AC-B7E4-AC74-D172-2075A99E1FF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E61EE5AC-B7E4-AC74-D172-2075A99E1F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500" t="23308" r="26250" b="8888"/>
          <a:stretch/>
        </p:blipFill>
        <p:spPr>
          <a:xfrm>
            <a:off x="3342639" y="-15516"/>
            <a:ext cx="6532880" cy="68735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2A2E7C8-B0E0-2F1E-FBDB-9B35EB7EEE29}"/>
              </a:ext>
            </a:extLst>
          </p:cNvPr>
          <p:cNvSpPr txBox="1"/>
          <p:nvPr/>
        </p:nvSpPr>
        <p:spPr>
          <a:xfrm>
            <a:off x="91440" y="0"/>
            <a:ext cx="325119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The </a:t>
            </a:r>
            <a:r>
              <a:rPr lang="en-GB" sz="1400" dirty="0" err="1"/>
              <a:t>Roundhill</a:t>
            </a:r>
            <a:r>
              <a:rPr lang="en-GB" sz="1400" dirty="0"/>
              <a:t> Academy</a:t>
            </a:r>
          </a:p>
          <a:p>
            <a:endParaRPr lang="en-GB" sz="1400" dirty="0"/>
          </a:p>
          <a:p>
            <a:r>
              <a:rPr lang="en-GB" sz="1400" dirty="0"/>
              <a:t>Bishop Ellis Catholic Primary School, Thurmaston</a:t>
            </a:r>
          </a:p>
          <a:p>
            <a:endParaRPr lang="en-GB" sz="1400" dirty="0"/>
          </a:p>
          <a:p>
            <a:r>
              <a:rPr lang="en-GB" sz="1400" dirty="0"/>
              <a:t>Eastfield Primary School</a:t>
            </a:r>
          </a:p>
          <a:p>
            <a:endParaRPr lang="en-GB" sz="1400" dirty="0"/>
          </a:p>
          <a:p>
            <a:r>
              <a:rPr lang="en-GB" sz="1400" dirty="0"/>
              <a:t>Church Hill Infant School</a:t>
            </a:r>
          </a:p>
          <a:p>
            <a:endParaRPr lang="en-GB" sz="1400" dirty="0"/>
          </a:p>
          <a:p>
            <a:r>
              <a:rPr lang="en-GB" sz="1400" dirty="0"/>
              <a:t>The Pochin School (Primary)</a:t>
            </a:r>
          </a:p>
          <a:p>
            <a:endParaRPr lang="en-GB" sz="1400" dirty="0"/>
          </a:p>
          <a:p>
            <a:r>
              <a:rPr lang="en-GB" sz="1400" dirty="0"/>
              <a:t>Hope Hamilton </a:t>
            </a:r>
            <a:r>
              <a:rPr lang="en-GB" sz="1400" b="1" dirty="0"/>
              <a:t>Church of England</a:t>
            </a:r>
            <a:r>
              <a:rPr lang="en-GB" sz="1400" dirty="0"/>
              <a:t> Primary School</a:t>
            </a:r>
          </a:p>
          <a:p>
            <a:endParaRPr lang="en-GB" sz="1400" dirty="0"/>
          </a:p>
          <a:p>
            <a:r>
              <a:rPr lang="en-GB" sz="1400" dirty="0"/>
              <a:t>Gateway Sixth Form College</a:t>
            </a:r>
          </a:p>
          <a:p>
            <a:endParaRPr lang="en-GB" sz="1400" dirty="0"/>
          </a:p>
          <a:p>
            <a:r>
              <a:rPr lang="en-GB" sz="1400" dirty="0"/>
              <a:t>Oakham House (College)</a:t>
            </a:r>
          </a:p>
          <a:p>
            <a:r>
              <a:rPr lang="en-GB" sz="1400" dirty="0"/>
              <a:t>Falcons Primary School</a:t>
            </a:r>
          </a:p>
          <a:p>
            <a:r>
              <a:rPr lang="en-GB" sz="1400" dirty="0" err="1"/>
              <a:t>Humberstone</a:t>
            </a:r>
            <a:r>
              <a:rPr lang="en-GB" sz="1400" dirty="0"/>
              <a:t> Infant Academy</a:t>
            </a:r>
          </a:p>
          <a:p>
            <a:endParaRPr lang="en-GB" sz="1400" dirty="0"/>
          </a:p>
          <a:p>
            <a:r>
              <a:rPr lang="en-GB" sz="1400" dirty="0" err="1"/>
              <a:t>Merrydale</a:t>
            </a:r>
            <a:r>
              <a:rPr lang="en-GB" sz="1400" dirty="0"/>
              <a:t> Infant School</a:t>
            </a:r>
          </a:p>
          <a:p>
            <a:r>
              <a:rPr lang="en-GB" sz="1400" dirty="0" err="1"/>
              <a:t>Merrydale</a:t>
            </a:r>
            <a:r>
              <a:rPr lang="en-GB" sz="1400" dirty="0"/>
              <a:t> Junior School</a:t>
            </a:r>
          </a:p>
          <a:p>
            <a:endParaRPr lang="en-GB" sz="1400" dirty="0"/>
          </a:p>
          <a:p>
            <a:r>
              <a:rPr lang="en-GB" sz="1400" dirty="0"/>
              <a:t>St Barnabas </a:t>
            </a:r>
            <a:r>
              <a:rPr lang="en-GB" sz="1400" b="1" dirty="0"/>
              <a:t>Church of England</a:t>
            </a:r>
            <a:r>
              <a:rPr lang="en-GB" sz="1400" dirty="0"/>
              <a:t> Primary School</a:t>
            </a:r>
          </a:p>
          <a:p>
            <a:endParaRPr lang="en-GB" sz="1400" dirty="0"/>
          </a:p>
          <a:p>
            <a:r>
              <a:rPr lang="en-GB" sz="1400" dirty="0"/>
              <a:t>Al-Aqsa Schools Trust (Islam)</a:t>
            </a:r>
          </a:p>
          <a:p>
            <a:endParaRPr lang="en-GB" sz="1400" dirty="0"/>
          </a:p>
          <a:p>
            <a:r>
              <a:rPr lang="en-GB" sz="1400" dirty="0" err="1"/>
              <a:t>Rowlatts</a:t>
            </a:r>
            <a:r>
              <a:rPr lang="en-GB" sz="1400" dirty="0"/>
              <a:t> Mead Primary Academy</a:t>
            </a:r>
          </a:p>
          <a:p>
            <a:r>
              <a:rPr lang="en-GB" sz="1400" dirty="0" err="1"/>
              <a:t>Rowlatts</a:t>
            </a:r>
            <a:r>
              <a:rPr lang="en-GB" sz="1400" dirty="0"/>
              <a:t> Hill Children’s Centre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AA8EB81-6E1A-10CF-349A-DE044C65360C}"/>
              </a:ext>
            </a:extLst>
          </p:cNvPr>
          <p:cNvCxnSpPr>
            <a:cxnSpLocks/>
          </p:cNvCxnSpPr>
          <p:nvPr/>
        </p:nvCxnSpPr>
        <p:spPr>
          <a:xfrm>
            <a:off x="1950720" y="213360"/>
            <a:ext cx="2397760" cy="8026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D32E0B7-E545-B081-FCA9-9E04604BD1B3}"/>
              </a:ext>
            </a:extLst>
          </p:cNvPr>
          <p:cNvCxnSpPr>
            <a:cxnSpLocks/>
          </p:cNvCxnSpPr>
          <p:nvPr/>
        </p:nvCxnSpPr>
        <p:spPr>
          <a:xfrm>
            <a:off x="2824480" y="680720"/>
            <a:ext cx="1635760" cy="5641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02D3083-CBFE-CB8B-2A6A-5E2A96EC97BA}"/>
              </a:ext>
            </a:extLst>
          </p:cNvPr>
          <p:cNvCxnSpPr/>
          <p:nvPr/>
        </p:nvCxnSpPr>
        <p:spPr>
          <a:xfrm>
            <a:off x="2214880" y="1244876"/>
            <a:ext cx="2397760" cy="27912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79250A6-5591-437F-4284-631FC4B7C9BA}"/>
              </a:ext>
            </a:extLst>
          </p:cNvPr>
          <p:cNvCxnSpPr/>
          <p:nvPr/>
        </p:nvCxnSpPr>
        <p:spPr>
          <a:xfrm>
            <a:off x="1950720" y="1625600"/>
            <a:ext cx="2397760" cy="152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0104128-BFEB-3BB5-5FBC-300C494642D0}"/>
              </a:ext>
            </a:extLst>
          </p:cNvPr>
          <p:cNvCxnSpPr>
            <a:cxnSpLocks/>
          </p:cNvCxnSpPr>
          <p:nvPr/>
        </p:nvCxnSpPr>
        <p:spPr>
          <a:xfrm flipV="1">
            <a:off x="2316481" y="1625600"/>
            <a:ext cx="3434079" cy="5118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0CD1A4-13C0-8685-CB4F-0E4A0D805054}"/>
              </a:ext>
            </a:extLst>
          </p:cNvPr>
          <p:cNvCxnSpPr/>
          <p:nvPr/>
        </p:nvCxnSpPr>
        <p:spPr>
          <a:xfrm>
            <a:off x="2778761" y="2499360"/>
            <a:ext cx="2443479" cy="4165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10EDC82-5A8E-EE60-E4E5-E9EE1D8850FA}"/>
              </a:ext>
            </a:extLst>
          </p:cNvPr>
          <p:cNvCxnSpPr/>
          <p:nvPr/>
        </p:nvCxnSpPr>
        <p:spPr>
          <a:xfrm>
            <a:off x="2214880" y="3169920"/>
            <a:ext cx="2946400" cy="3556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72C2165-9CE1-2548-9B4F-414A043F2B7C}"/>
              </a:ext>
            </a:extLst>
          </p:cNvPr>
          <p:cNvCxnSpPr>
            <a:cxnSpLocks/>
          </p:cNvCxnSpPr>
          <p:nvPr/>
        </p:nvCxnSpPr>
        <p:spPr>
          <a:xfrm>
            <a:off x="2039620" y="3556653"/>
            <a:ext cx="2420620" cy="8062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971F9AA-2F72-1018-F94F-E946ACCDB9A5}"/>
              </a:ext>
            </a:extLst>
          </p:cNvPr>
          <p:cNvCxnSpPr/>
          <p:nvPr/>
        </p:nvCxnSpPr>
        <p:spPr>
          <a:xfrm flipV="1">
            <a:off x="1950720" y="3718560"/>
            <a:ext cx="2834640" cy="914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9B2A355-0BE0-93FB-45C4-989718391E8C}"/>
              </a:ext>
            </a:extLst>
          </p:cNvPr>
          <p:cNvCxnSpPr/>
          <p:nvPr/>
        </p:nvCxnSpPr>
        <p:spPr>
          <a:xfrm flipV="1">
            <a:off x="2316481" y="3810000"/>
            <a:ext cx="2733039" cy="13208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A948D77-D907-F5A4-D1B3-9F324646BDE3}"/>
              </a:ext>
            </a:extLst>
          </p:cNvPr>
          <p:cNvCxnSpPr/>
          <p:nvPr/>
        </p:nvCxnSpPr>
        <p:spPr>
          <a:xfrm flipV="1">
            <a:off x="2214880" y="3942081"/>
            <a:ext cx="2042160" cy="55879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Right Brace 33">
            <a:extLst>
              <a:ext uri="{FF2B5EF4-FFF2-40B4-BE49-F238E27FC236}">
                <a16:creationId xmlns:a16="http://schemas.microsoft.com/office/drawing/2014/main" id="{D99EC4AB-9BC9-5B6B-8242-4DC86AAFD5C7}"/>
              </a:ext>
            </a:extLst>
          </p:cNvPr>
          <p:cNvSpPr/>
          <p:nvPr/>
        </p:nvSpPr>
        <p:spPr>
          <a:xfrm>
            <a:off x="2039620" y="4302760"/>
            <a:ext cx="175260" cy="39116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F20CFA1-595E-ADE2-36E7-6CE46F131830}"/>
              </a:ext>
            </a:extLst>
          </p:cNvPr>
          <p:cNvCxnSpPr/>
          <p:nvPr/>
        </p:nvCxnSpPr>
        <p:spPr>
          <a:xfrm flipV="1">
            <a:off x="3037840" y="4302760"/>
            <a:ext cx="1178559" cy="8200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83EF516-926A-DD79-FD82-C3AF6B5F4215}"/>
              </a:ext>
            </a:extLst>
          </p:cNvPr>
          <p:cNvCxnSpPr/>
          <p:nvPr/>
        </p:nvCxnSpPr>
        <p:spPr>
          <a:xfrm flipV="1">
            <a:off x="2245360" y="4602480"/>
            <a:ext cx="2186940" cy="11544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5C08775-5A5F-AC98-DA76-C892BD505001}"/>
              </a:ext>
            </a:extLst>
          </p:cNvPr>
          <p:cNvCxnSpPr>
            <a:cxnSpLocks/>
            <a:stCxn id="41" idx="1"/>
          </p:cNvCxnSpPr>
          <p:nvPr/>
        </p:nvCxnSpPr>
        <p:spPr>
          <a:xfrm flipV="1">
            <a:off x="2778761" y="4602480"/>
            <a:ext cx="2019300" cy="16236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Right Brace 40">
            <a:extLst>
              <a:ext uri="{FF2B5EF4-FFF2-40B4-BE49-F238E27FC236}">
                <a16:creationId xmlns:a16="http://schemas.microsoft.com/office/drawing/2014/main" id="{47356E10-1310-CB4C-8512-6E55B2A91C05}"/>
              </a:ext>
            </a:extLst>
          </p:cNvPr>
          <p:cNvSpPr/>
          <p:nvPr/>
        </p:nvSpPr>
        <p:spPr>
          <a:xfrm>
            <a:off x="2611121" y="6035040"/>
            <a:ext cx="167640" cy="382269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9CF5BD9-7613-9B40-BF55-7A6071545188}"/>
              </a:ext>
            </a:extLst>
          </p:cNvPr>
          <p:cNvSpPr txBox="1"/>
          <p:nvPr/>
        </p:nvSpPr>
        <p:spPr>
          <a:xfrm>
            <a:off x="9865358" y="813663"/>
            <a:ext cx="231648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Kestrel Mead Primary School</a:t>
            </a:r>
          </a:p>
          <a:p>
            <a:endParaRPr lang="en-GB" sz="1400" dirty="0"/>
          </a:p>
          <a:p>
            <a:r>
              <a:rPr lang="en-GB" sz="1400" dirty="0" err="1"/>
              <a:t>Keyham</a:t>
            </a:r>
            <a:r>
              <a:rPr lang="en-GB" sz="1400" dirty="0"/>
              <a:t> Lodge School</a:t>
            </a:r>
          </a:p>
          <a:p>
            <a:endParaRPr lang="en-GB" sz="1400" dirty="0"/>
          </a:p>
          <a:p>
            <a:r>
              <a:rPr lang="en-GB" sz="1400" dirty="0"/>
              <a:t>Nether Hall School (Special School)</a:t>
            </a:r>
          </a:p>
          <a:p>
            <a:r>
              <a:rPr lang="en-GB" sz="1400" dirty="0"/>
              <a:t>Orchard Mead Academy (Secondary)</a:t>
            </a:r>
          </a:p>
          <a:p>
            <a:endParaRPr lang="en-GB" sz="1400" dirty="0"/>
          </a:p>
          <a:p>
            <a:r>
              <a:rPr lang="en-GB" sz="1400" dirty="0" err="1"/>
              <a:t>Netherhall</a:t>
            </a:r>
            <a:r>
              <a:rPr lang="en-GB" sz="1400" dirty="0"/>
              <a:t> Sure Start Children’s Centre</a:t>
            </a:r>
          </a:p>
          <a:p>
            <a:endParaRPr lang="en-GB" sz="1400" dirty="0"/>
          </a:p>
          <a:p>
            <a:r>
              <a:rPr lang="en-GB" sz="1400" dirty="0" err="1"/>
              <a:t>Scraptoft</a:t>
            </a:r>
            <a:r>
              <a:rPr lang="en-GB" sz="1400" dirty="0"/>
              <a:t> Valley Primary School</a:t>
            </a:r>
          </a:p>
          <a:p>
            <a:endParaRPr lang="en-GB" sz="1400" dirty="0"/>
          </a:p>
          <a:p>
            <a:r>
              <a:rPr lang="en-GB" sz="1400" dirty="0"/>
              <a:t>St Josephs Catholic Academy (Primary)</a:t>
            </a:r>
          </a:p>
          <a:p>
            <a:endParaRPr lang="en-GB" sz="1400" dirty="0"/>
          </a:p>
          <a:p>
            <a:r>
              <a:rPr lang="en-GB" sz="1400" dirty="0"/>
              <a:t>Fernvale Primary School</a:t>
            </a:r>
          </a:p>
          <a:p>
            <a:r>
              <a:rPr lang="en-GB" sz="1400" dirty="0"/>
              <a:t>Willowbrook Mead Primary School</a:t>
            </a:r>
          </a:p>
          <a:p>
            <a:r>
              <a:rPr lang="en-GB" sz="1400" dirty="0" err="1"/>
              <a:t>Thurnby</a:t>
            </a:r>
            <a:r>
              <a:rPr lang="en-GB" sz="1400" dirty="0"/>
              <a:t> Mead Primary Academy</a:t>
            </a:r>
          </a:p>
          <a:p>
            <a:r>
              <a:rPr lang="en-GB" sz="1400" dirty="0"/>
              <a:t>Houghton-On-The-Hill </a:t>
            </a:r>
            <a:r>
              <a:rPr lang="en-GB" sz="1400" b="1" dirty="0"/>
              <a:t>Church of England</a:t>
            </a:r>
            <a:r>
              <a:rPr lang="en-GB" sz="1400" dirty="0"/>
              <a:t> Primary School</a:t>
            </a:r>
          </a:p>
          <a:p>
            <a:r>
              <a:rPr lang="en-GB" sz="1400" dirty="0" err="1"/>
              <a:t>Thurnby</a:t>
            </a:r>
            <a:r>
              <a:rPr lang="en-GB" sz="1400" dirty="0"/>
              <a:t>, St Luke’s </a:t>
            </a:r>
            <a:r>
              <a:rPr lang="en-GB" sz="1400" b="1" dirty="0"/>
              <a:t>Church of England</a:t>
            </a:r>
            <a:r>
              <a:rPr lang="en-GB" sz="1400" dirty="0"/>
              <a:t> Primary School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D59C1ED-9958-1F38-48EF-D6601ABD668E}"/>
              </a:ext>
            </a:extLst>
          </p:cNvPr>
          <p:cNvCxnSpPr>
            <a:cxnSpLocks/>
          </p:cNvCxnSpPr>
          <p:nvPr/>
        </p:nvCxnSpPr>
        <p:spPr>
          <a:xfrm flipH="1">
            <a:off x="5750560" y="962798"/>
            <a:ext cx="4175759" cy="236968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E330E1F8-40BA-063B-430A-90B5BFC6111D}"/>
              </a:ext>
            </a:extLst>
          </p:cNvPr>
          <p:cNvCxnSpPr>
            <a:cxnSpLocks/>
          </p:cNvCxnSpPr>
          <p:nvPr/>
        </p:nvCxnSpPr>
        <p:spPr>
          <a:xfrm flipH="1">
            <a:off x="5750560" y="1435354"/>
            <a:ext cx="4114798" cy="19936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5112F030-3FAD-E995-4C16-DD85F1AEBB4F}"/>
              </a:ext>
            </a:extLst>
          </p:cNvPr>
          <p:cNvCxnSpPr>
            <a:cxnSpLocks/>
            <a:stCxn id="52" idx="1"/>
          </p:cNvCxnSpPr>
          <p:nvPr/>
        </p:nvCxnSpPr>
        <p:spPr>
          <a:xfrm flipH="1">
            <a:off x="6116321" y="2103979"/>
            <a:ext cx="3738877" cy="135776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2" name="Left Brace 51">
            <a:extLst>
              <a:ext uri="{FF2B5EF4-FFF2-40B4-BE49-F238E27FC236}">
                <a16:creationId xmlns:a16="http://schemas.microsoft.com/office/drawing/2014/main" id="{DB9307A0-BAFC-9C65-F613-102681AAE23E}"/>
              </a:ext>
            </a:extLst>
          </p:cNvPr>
          <p:cNvSpPr/>
          <p:nvPr/>
        </p:nvSpPr>
        <p:spPr>
          <a:xfrm>
            <a:off x="9855198" y="1763619"/>
            <a:ext cx="101601" cy="680720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73CB56DB-70C0-B676-E17A-61B79A57C5BD}"/>
              </a:ext>
            </a:extLst>
          </p:cNvPr>
          <p:cNvCxnSpPr>
            <a:cxnSpLocks/>
          </p:cNvCxnSpPr>
          <p:nvPr/>
        </p:nvCxnSpPr>
        <p:spPr>
          <a:xfrm flipH="1">
            <a:off x="6268719" y="3053751"/>
            <a:ext cx="3596639" cy="6648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C78DCAD7-9C50-3B3D-A233-86CC6903E79F}"/>
              </a:ext>
            </a:extLst>
          </p:cNvPr>
          <p:cNvCxnSpPr>
            <a:cxnSpLocks/>
          </p:cNvCxnSpPr>
          <p:nvPr/>
        </p:nvCxnSpPr>
        <p:spPr>
          <a:xfrm flipH="1">
            <a:off x="6045200" y="3556653"/>
            <a:ext cx="3840479" cy="2301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A296A1DE-BACB-9714-2428-290843BC37E5}"/>
              </a:ext>
            </a:extLst>
          </p:cNvPr>
          <p:cNvCxnSpPr>
            <a:cxnSpLocks/>
          </p:cNvCxnSpPr>
          <p:nvPr/>
        </p:nvCxnSpPr>
        <p:spPr>
          <a:xfrm flipH="1" flipV="1">
            <a:off x="5806439" y="3941892"/>
            <a:ext cx="4099559" cy="2879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AF49BDAD-54AD-F54A-1A2F-3D9998AB7C6F}"/>
              </a:ext>
            </a:extLst>
          </p:cNvPr>
          <p:cNvCxnSpPr>
            <a:cxnSpLocks/>
          </p:cNvCxnSpPr>
          <p:nvPr/>
        </p:nvCxnSpPr>
        <p:spPr>
          <a:xfrm flipH="1" flipV="1">
            <a:off x="6541768" y="4498340"/>
            <a:ext cx="3333751" cy="34089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A3577BE9-FD1D-72DE-EAF2-DB7875CE4A64}"/>
              </a:ext>
            </a:extLst>
          </p:cNvPr>
          <p:cNvCxnSpPr>
            <a:cxnSpLocks/>
          </p:cNvCxnSpPr>
          <p:nvPr/>
        </p:nvCxnSpPr>
        <p:spPr>
          <a:xfrm flipH="1" flipV="1">
            <a:off x="6207757" y="4498340"/>
            <a:ext cx="3677922" cy="55571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23C497D5-EA1D-C374-199E-3D3BF5826D1F}"/>
              </a:ext>
            </a:extLst>
          </p:cNvPr>
          <p:cNvCxnSpPr>
            <a:cxnSpLocks/>
          </p:cNvCxnSpPr>
          <p:nvPr/>
        </p:nvCxnSpPr>
        <p:spPr>
          <a:xfrm flipH="1" flipV="1">
            <a:off x="5781040" y="4498340"/>
            <a:ext cx="4124958" cy="9243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33D53D92-965F-2072-8D66-C04EBEB7C70C}"/>
              </a:ext>
            </a:extLst>
          </p:cNvPr>
          <p:cNvCxnSpPr>
            <a:cxnSpLocks/>
          </p:cNvCxnSpPr>
          <p:nvPr/>
        </p:nvCxnSpPr>
        <p:spPr>
          <a:xfrm flipH="1" flipV="1">
            <a:off x="6432550" y="5054055"/>
            <a:ext cx="3473448" cy="145905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9DDE7356-AAA5-76F3-3CAF-5FBC637FC2A2}"/>
              </a:ext>
            </a:extLst>
          </p:cNvPr>
          <p:cNvCxnSpPr/>
          <p:nvPr/>
        </p:nvCxnSpPr>
        <p:spPr>
          <a:xfrm flipH="1" flipV="1">
            <a:off x="8089901" y="5422646"/>
            <a:ext cx="1795778" cy="4725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4443B9D7-60A3-CA53-6684-96EC8458E6E0}"/>
              </a:ext>
            </a:extLst>
          </p:cNvPr>
          <p:cNvSpPr txBox="1"/>
          <p:nvPr/>
        </p:nvSpPr>
        <p:spPr>
          <a:xfrm>
            <a:off x="5334000" y="103089"/>
            <a:ext cx="2954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All Schools</a:t>
            </a:r>
          </a:p>
        </p:txBody>
      </p:sp>
    </p:spTree>
    <p:extLst>
      <p:ext uri="{BB962C8B-B14F-4D97-AF65-F5344CB8AC3E}">
        <p14:creationId xmlns:p14="http://schemas.microsoft.com/office/powerpoint/2010/main" val="2550470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1917fa-9ef0-4cc2-bdb2-e30148f62b7b">
      <Terms xmlns="http://schemas.microsoft.com/office/infopath/2007/PartnerControls"/>
    </lcf76f155ced4ddcb4097134ff3c332f>
    <TaxCatchAll xmlns="702051be-e404-4652-9615-4ecd7cf46e2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3A6CBAA5B0B24B932C898233AD5DEC" ma:contentTypeVersion="16" ma:contentTypeDescription="Create a new document." ma:contentTypeScope="" ma:versionID="a7fbfc6e5d71feb3f2ca0dbbdd06310e">
  <xsd:schema xmlns:xsd="http://www.w3.org/2001/XMLSchema" xmlns:xs="http://www.w3.org/2001/XMLSchema" xmlns:p="http://schemas.microsoft.com/office/2006/metadata/properties" xmlns:ns2="702051be-e404-4652-9615-4ecd7cf46e27" xmlns:ns3="1d1917fa-9ef0-4cc2-bdb2-e30148f62b7b" targetNamespace="http://schemas.microsoft.com/office/2006/metadata/properties" ma:root="true" ma:fieldsID="7d6e3122fb02b2d8d50975ea133cbccf" ns2:_="" ns3:_="">
    <xsd:import namespace="702051be-e404-4652-9615-4ecd7cf46e27"/>
    <xsd:import namespace="1d1917fa-9ef0-4cc2-bdb2-e30148f62b7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2051be-e404-4652-9615-4ecd7cf46e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7ccb202-e2f2-4d30-b6c5-b05667fc0274}" ma:internalName="TaxCatchAll" ma:showField="CatchAllData" ma:web="702051be-e404-4652-9615-4ecd7cf46e2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917fa-9ef0-4cc2-bdb2-e30148f62b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d2f79848-3148-4a71-82ac-779216562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C43B21-280C-429B-8E0F-7908EBA8B5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97C92A-C0F1-408A-8385-6953659AA836}">
  <ds:schemaRefs>
    <ds:schemaRef ds:uri="http://schemas.microsoft.com/office/2006/metadata/properties"/>
    <ds:schemaRef ds:uri="http://schemas.microsoft.com/office/infopath/2007/PartnerControls"/>
    <ds:schemaRef ds:uri="1d1917fa-9ef0-4cc2-bdb2-e30148f62b7b"/>
    <ds:schemaRef ds:uri="702051be-e404-4652-9615-4ecd7cf46e27"/>
  </ds:schemaRefs>
</ds:datastoreItem>
</file>

<file path=customXml/itemProps3.xml><?xml version="1.0" encoding="utf-8"?>
<ds:datastoreItem xmlns:ds="http://schemas.openxmlformats.org/officeDocument/2006/customXml" ds:itemID="{9A9B34D4-8FBF-44B5-B7AE-AA4C6AF512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2051be-e404-4652-9615-4ecd7cf46e27"/>
    <ds:schemaRef ds:uri="1d1917fa-9ef0-4cc2-bdb2-e30148f62b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136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Abbie Allen</cp:lastModifiedBy>
  <cp:revision>54</cp:revision>
  <dcterms:created xsi:type="dcterms:W3CDTF">2022-12-12T13:13:10Z</dcterms:created>
  <dcterms:modified xsi:type="dcterms:W3CDTF">2023-03-27T10:45:38Z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0x010100FC3A6CBAA5B0B24B932C898233AD5DEC</vt:lpwstr>
  </property>
  <property fmtid="{D5CDD505-2E9C-101B-9397-08002B2CF9AE}" pid="3" name="MediaServiceImageTags">
    <vt:lpwstr/>
  </property>
</Properties>
</file>