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65" r:id="rId14"/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F8F"/>
    <a:srgbClr val="FF5B5B"/>
    <a:srgbClr val="FFABC7"/>
    <a:srgbClr val="6AA343"/>
    <a:srgbClr val="DCDCDC"/>
    <a:srgbClr val="B4B4B4"/>
    <a:srgbClr val="FFEBF2"/>
    <a:srgbClr val="FF8FB7"/>
    <a:srgbClr val="FF9FC1"/>
    <a:srgbClr val="FFB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AEAFC7-EF4D-46A7-A135-BD60A259C97D}" v="180" dt="2023-07-05T10:12:40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bie Allen" userId="0590438d-2375-4ac1-9344-12dfb4a6c982" providerId="ADAL" clId="{AB3E7F2D-E9BD-4A26-8CA1-986E3C02C9CF}"/>
    <pc:docChg chg="custSel addSld modSld">
      <pc:chgData name="Abbie Allen" userId="0590438d-2375-4ac1-9344-12dfb4a6c982" providerId="ADAL" clId="{AB3E7F2D-E9BD-4A26-8CA1-986E3C02C9CF}" dt="2023-06-26T12:25:15.650" v="282" actId="1076"/>
      <pc:docMkLst>
        <pc:docMk/>
      </pc:docMkLst>
      <pc:sldChg chg="addSp delSp modSp new mod">
        <pc:chgData name="Abbie Allen" userId="0590438d-2375-4ac1-9344-12dfb4a6c982" providerId="ADAL" clId="{AB3E7F2D-E9BD-4A26-8CA1-986E3C02C9CF}" dt="2023-06-26T12:20:38.267" v="116" actId="14100"/>
        <pc:sldMkLst>
          <pc:docMk/>
          <pc:sldMk cId="2723293413" sldId="256"/>
        </pc:sldMkLst>
        <pc:spChg chg="del">
          <ac:chgData name="Abbie Allen" userId="0590438d-2375-4ac1-9344-12dfb4a6c982" providerId="ADAL" clId="{AB3E7F2D-E9BD-4A26-8CA1-986E3C02C9CF}" dt="2023-06-26T12:13:20.265" v="1" actId="478"/>
          <ac:spMkLst>
            <pc:docMk/>
            <pc:sldMk cId="2723293413" sldId="256"/>
            <ac:spMk id="2" creationId="{2F33AF6F-F823-B2DF-E7FE-74525C222CF0}"/>
          </ac:spMkLst>
        </pc:spChg>
        <pc:spChg chg="del">
          <ac:chgData name="Abbie Allen" userId="0590438d-2375-4ac1-9344-12dfb4a6c982" providerId="ADAL" clId="{AB3E7F2D-E9BD-4A26-8CA1-986E3C02C9CF}" dt="2023-06-26T12:13:21.778" v="2" actId="478"/>
          <ac:spMkLst>
            <pc:docMk/>
            <pc:sldMk cId="2723293413" sldId="256"/>
            <ac:spMk id="3" creationId="{F100DFEF-0212-46D5-54B4-E46B19355021}"/>
          </ac:spMkLst>
        </pc:spChg>
        <pc:spChg chg="add mod">
          <ac:chgData name="Abbie Allen" userId="0590438d-2375-4ac1-9344-12dfb4a6c982" providerId="ADAL" clId="{AB3E7F2D-E9BD-4A26-8CA1-986E3C02C9CF}" dt="2023-06-26T12:20:38.267" v="116" actId="14100"/>
          <ac:spMkLst>
            <pc:docMk/>
            <pc:sldMk cId="2723293413" sldId="256"/>
            <ac:spMk id="4" creationId="{53080669-12D9-87B7-FD72-DA2217F8841E}"/>
          </ac:spMkLst>
        </pc:spChg>
      </pc:sldChg>
      <pc:sldChg chg="addSp modSp add mod">
        <pc:chgData name="Abbie Allen" userId="0590438d-2375-4ac1-9344-12dfb4a6c982" providerId="ADAL" clId="{AB3E7F2D-E9BD-4A26-8CA1-986E3C02C9CF}" dt="2023-06-26T12:20:57.167" v="144" actId="14100"/>
        <pc:sldMkLst>
          <pc:docMk/>
          <pc:sldMk cId="3391248123" sldId="257"/>
        </pc:sldMkLst>
        <pc:spChg chg="add mod">
          <ac:chgData name="Abbie Allen" userId="0590438d-2375-4ac1-9344-12dfb4a6c982" providerId="ADAL" clId="{AB3E7F2D-E9BD-4A26-8CA1-986E3C02C9CF}" dt="2023-06-26T12:20:57.167" v="144" actId="14100"/>
          <ac:spMkLst>
            <pc:docMk/>
            <pc:sldMk cId="3391248123" sldId="257"/>
            <ac:spMk id="2" creationId="{86743BF0-6EB7-3328-F257-A44C4067A3F1}"/>
          </ac:spMkLst>
        </pc:spChg>
      </pc:sldChg>
      <pc:sldChg chg="addSp modSp add mod">
        <pc:chgData name="Abbie Allen" userId="0590438d-2375-4ac1-9344-12dfb4a6c982" providerId="ADAL" clId="{AB3E7F2D-E9BD-4A26-8CA1-986E3C02C9CF}" dt="2023-06-26T12:21:14.661" v="171" actId="14100"/>
        <pc:sldMkLst>
          <pc:docMk/>
          <pc:sldMk cId="3292164955" sldId="258"/>
        </pc:sldMkLst>
        <pc:spChg chg="add mod">
          <ac:chgData name="Abbie Allen" userId="0590438d-2375-4ac1-9344-12dfb4a6c982" providerId="ADAL" clId="{AB3E7F2D-E9BD-4A26-8CA1-986E3C02C9CF}" dt="2023-06-26T12:21:14.661" v="171" actId="14100"/>
          <ac:spMkLst>
            <pc:docMk/>
            <pc:sldMk cId="3292164955" sldId="258"/>
            <ac:spMk id="2" creationId="{A65019AE-BC6F-5F9C-C2B0-4A328B8545A0}"/>
          </ac:spMkLst>
        </pc:spChg>
      </pc:sldChg>
      <pc:sldChg chg="addSp modSp add mod">
        <pc:chgData name="Abbie Allen" userId="0590438d-2375-4ac1-9344-12dfb4a6c982" providerId="ADAL" clId="{AB3E7F2D-E9BD-4A26-8CA1-986E3C02C9CF}" dt="2023-06-26T12:25:15.650" v="282" actId="1076"/>
        <pc:sldMkLst>
          <pc:docMk/>
          <pc:sldMk cId="628851590" sldId="259"/>
        </pc:sldMkLst>
        <pc:spChg chg="add mod">
          <ac:chgData name="Abbie Allen" userId="0590438d-2375-4ac1-9344-12dfb4a6c982" providerId="ADAL" clId="{AB3E7F2D-E9BD-4A26-8CA1-986E3C02C9CF}" dt="2023-06-26T12:21:33.397" v="202" actId="14100"/>
          <ac:spMkLst>
            <pc:docMk/>
            <pc:sldMk cId="628851590" sldId="259"/>
            <ac:spMk id="2" creationId="{E909F402-8F86-9F16-D643-D2138D704E7B}"/>
          </ac:spMkLst>
        </pc:spChg>
        <pc:grpChg chg="add mod">
          <ac:chgData name="Abbie Allen" userId="0590438d-2375-4ac1-9344-12dfb4a6c982" providerId="ADAL" clId="{AB3E7F2D-E9BD-4A26-8CA1-986E3C02C9CF}" dt="2023-06-26T12:25:15.650" v="282" actId="1076"/>
          <ac:grpSpMkLst>
            <pc:docMk/>
            <pc:sldMk cId="628851590" sldId="259"/>
            <ac:grpSpMk id="7" creationId="{32E86934-2020-6BF7-5E9E-47DFCA9BBE7D}"/>
          </ac:grpSpMkLst>
        </pc:grpChg>
        <pc:picChg chg="add mod modCrop">
          <ac:chgData name="Abbie Allen" userId="0590438d-2375-4ac1-9344-12dfb4a6c982" providerId="ADAL" clId="{AB3E7F2D-E9BD-4A26-8CA1-986E3C02C9CF}" dt="2023-06-26T12:25:09.586" v="279" actId="164"/>
          <ac:picMkLst>
            <pc:docMk/>
            <pc:sldMk cId="628851590" sldId="259"/>
            <ac:picMk id="4" creationId="{9AA6010D-6F57-4020-4CC8-0CA1B39616AB}"/>
          </ac:picMkLst>
        </pc:picChg>
        <pc:picChg chg="add mod modCrop">
          <ac:chgData name="Abbie Allen" userId="0590438d-2375-4ac1-9344-12dfb4a6c982" providerId="ADAL" clId="{AB3E7F2D-E9BD-4A26-8CA1-986E3C02C9CF}" dt="2023-06-26T12:25:09.586" v="279" actId="164"/>
          <ac:picMkLst>
            <pc:docMk/>
            <pc:sldMk cId="628851590" sldId="259"/>
            <ac:picMk id="6" creationId="{A0ABD155-E14E-6C57-DD63-477E217959D2}"/>
          </ac:picMkLst>
        </pc:picChg>
      </pc:sldChg>
      <pc:sldChg chg="addSp modSp add mod">
        <pc:chgData name="Abbie Allen" userId="0590438d-2375-4ac1-9344-12dfb4a6c982" providerId="ADAL" clId="{AB3E7F2D-E9BD-4A26-8CA1-986E3C02C9CF}" dt="2023-06-26T12:20:04.008" v="92" actId="14100"/>
        <pc:sldMkLst>
          <pc:docMk/>
          <pc:sldMk cId="875170404" sldId="260"/>
        </pc:sldMkLst>
        <pc:spChg chg="add mod">
          <ac:chgData name="Abbie Allen" userId="0590438d-2375-4ac1-9344-12dfb4a6c982" providerId="ADAL" clId="{AB3E7F2D-E9BD-4A26-8CA1-986E3C02C9CF}" dt="2023-06-26T12:18:21.547" v="76" actId="20577"/>
          <ac:spMkLst>
            <pc:docMk/>
            <pc:sldMk cId="875170404" sldId="260"/>
            <ac:spMk id="2" creationId="{AA619C5D-D9B9-E170-EC6E-FF5CCB229413}"/>
          </ac:spMkLst>
        </pc:spChg>
        <pc:grpChg chg="add mod">
          <ac:chgData name="Abbie Allen" userId="0590438d-2375-4ac1-9344-12dfb4a6c982" providerId="ADAL" clId="{AB3E7F2D-E9BD-4A26-8CA1-986E3C02C9CF}" dt="2023-06-26T12:20:04.008" v="92" actId="14100"/>
          <ac:grpSpMkLst>
            <pc:docMk/>
            <pc:sldMk cId="875170404" sldId="260"/>
            <ac:grpSpMk id="7" creationId="{19D88A9E-C7EF-B9BB-C935-A53717C0AD69}"/>
          </ac:grpSpMkLst>
        </pc:grpChg>
        <pc:picChg chg="add mod modCrop">
          <ac:chgData name="Abbie Allen" userId="0590438d-2375-4ac1-9344-12dfb4a6c982" providerId="ADAL" clId="{AB3E7F2D-E9BD-4A26-8CA1-986E3C02C9CF}" dt="2023-06-26T12:19:57.261" v="90" actId="164"/>
          <ac:picMkLst>
            <pc:docMk/>
            <pc:sldMk cId="875170404" sldId="260"/>
            <ac:picMk id="4" creationId="{B18D6CE7-E68F-B66F-712C-FA55FC254A8E}"/>
          </ac:picMkLst>
        </pc:picChg>
        <pc:picChg chg="add mod modCrop">
          <ac:chgData name="Abbie Allen" userId="0590438d-2375-4ac1-9344-12dfb4a6c982" providerId="ADAL" clId="{AB3E7F2D-E9BD-4A26-8CA1-986E3C02C9CF}" dt="2023-06-26T12:19:57.261" v="90" actId="164"/>
          <ac:picMkLst>
            <pc:docMk/>
            <pc:sldMk cId="875170404" sldId="260"/>
            <ac:picMk id="6" creationId="{6199DAB0-A2CA-5572-81F4-0B055D0E300E}"/>
          </ac:picMkLst>
        </pc:picChg>
      </pc:sldChg>
      <pc:sldChg chg="addSp modSp add mod">
        <pc:chgData name="Abbie Allen" userId="0590438d-2375-4ac1-9344-12dfb4a6c982" providerId="ADAL" clId="{AB3E7F2D-E9BD-4A26-8CA1-986E3C02C9CF}" dt="2023-06-26T12:21:46.269" v="219" actId="20577"/>
        <pc:sldMkLst>
          <pc:docMk/>
          <pc:sldMk cId="2521852593" sldId="261"/>
        </pc:sldMkLst>
        <pc:spChg chg="add mod">
          <ac:chgData name="Abbie Allen" userId="0590438d-2375-4ac1-9344-12dfb4a6c982" providerId="ADAL" clId="{AB3E7F2D-E9BD-4A26-8CA1-986E3C02C9CF}" dt="2023-06-26T12:21:46.269" v="219" actId="20577"/>
          <ac:spMkLst>
            <pc:docMk/>
            <pc:sldMk cId="2521852593" sldId="261"/>
            <ac:spMk id="2" creationId="{5BDA9AF4-23DE-C6F7-8630-4128005AA252}"/>
          </ac:spMkLst>
        </pc:spChg>
      </pc:sldChg>
      <pc:sldChg chg="addSp modSp add mod">
        <pc:chgData name="Abbie Allen" userId="0590438d-2375-4ac1-9344-12dfb4a6c982" providerId="ADAL" clId="{AB3E7F2D-E9BD-4A26-8CA1-986E3C02C9CF}" dt="2023-06-26T12:22:04.191" v="228" actId="20577"/>
        <pc:sldMkLst>
          <pc:docMk/>
          <pc:sldMk cId="3571457232" sldId="262"/>
        </pc:sldMkLst>
        <pc:spChg chg="add mod">
          <ac:chgData name="Abbie Allen" userId="0590438d-2375-4ac1-9344-12dfb4a6c982" providerId="ADAL" clId="{AB3E7F2D-E9BD-4A26-8CA1-986E3C02C9CF}" dt="2023-06-26T12:22:04.191" v="228" actId="20577"/>
          <ac:spMkLst>
            <pc:docMk/>
            <pc:sldMk cId="3571457232" sldId="262"/>
            <ac:spMk id="2" creationId="{4F3974B6-44C9-F5D0-33D7-BF6FD0EE7816}"/>
          </ac:spMkLst>
        </pc:spChg>
      </pc:sldChg>
      <pc:sldChg chg="addSp modSp add mod">
        <pc:chgData name="Abbie Allen" userId="0590438d-2375-4ac1-9344-12dfb4a6c982" providerId="ADAL" clId="{AB3E7F2D-E9BD-4A26-8CA1-986E3C02C9CF}" dt="2023-06-26T12:23:46.366" v="266" actId="1076"/>
        <pc:sldMkLst>
          <pc:docMk/>
          <pc:sldMk cId="770428875" sldId="263"/>
        </pc:sldMkLst>
        <pc:spChg chg="add mod">
          <ac:chgData name="Abbie Allen" userId="0590438d-2375-4ac1-9344-12dfb4a6c982" providerId="ADAL" clId="{AB3E7F2D-E9BD-4A26-8CA1-986E3C02C9CF}" dt="2023-06-26T12:22:09.846" v="238" actId="20577"/>
          <ac:spMkLst>
            <pc:docMk/>
            <pc:sldMk cId="770428875" sldId="263"/>
            <ac:spMk id="2" creationId="{D2B6D2DE-5DB4-EF2B-3DB2-4AECA5EC08F8}"/>
          </ac:spMkLst>
        </pc:spChg>
        <pc:grpChg chg="add mod">
          <ac:chgData name="Abbie Allen" userId="0590438d-2375-4ac1-9344-12dfb4a6c982" providerId="ADAL" clId="{AB3E7F2D-E9BD-4A26-8CA1-986E3C02C9CF}" dt="2023-06-26T12:23:46.366" v="266" actId="1076"/>
          <ac:grpSpMkLst>
            <pc:docMk/>
            <pc:sldMk cId="770428875" sldId="263"/>
            <ac:grpSpMk id="7" creationId="{13434E48-AF09-91A6-A200-52418A82178D}"/>
          </ac:grpSpMkLst>
        </pc:grpChg>
        <pc:picChg chg="add mod modCrop">
          <ac:chgData name="Abbie Allen" userId="0590438d-2375-4ac1-9344-12dfb4a6c982" providerId="ADAL" clId="{AB3E7F2D-E9BD-4A26-8CA1-986E3C02C9CF}" dt="2023-06-26T12:23:39.298" v="263" actId="164"/>
          <ac:picMkLst>
            <pc:docMk/>
            <pc:sldMk cId="770428875" sldId="263"/>
            <ac:picMk id="4" creationId="{E95C8EF7-0BE7-F268-64EB-6DB6F30A59DF}"/>
          </ac:picMkLst>
        </pc:picChg>
        <pc:picChg chg="add mod modCrop">
          <ac:chgData name="Abbie Allen" userId="0590438d-2375-4ac1-9344-12dfb4a6c982" providerId="ADAL" clId="{AB3E7F2D-E9BD-4A26-8CA1-986E3C02C9CF}" dt="2023-06-26T12:23:39.298" v="263" actId="164"/>
          <ac:picMkLst>
            <pc:docMk/>
            <pc:sldMk cId="770428875" sldId="263"/>
            <ac:picMk id="6" creationId="{220136EA-E513-C464-002D-F899F01105A1}"/>
          </ac:picMkLst>
        </pc:picChg>
      </pc:sldChg>
      <pc:sldChg chg="addSp modSp add mod">
        <pc:chgData name="Abbie Allen" userId="0590438d-2375-4ac1-9344-12dfb4a6c982" providerId="ADAL" clId="{AB3E7F2D-E9BD-4A26-8CA1-986E3C02C9CF}" dt="2023-06-26T12:22:15.486" v="250" actId="20577"/>
        <pc:sldMkLst>
          <pc:docMk/>
          <pc:sldMk cId="2768867435" sldId="264"/>
        </pc:sldMkLst>
        <pc:spChg chg="add mod">
          <ac:chgData name="Abbie Allen" userId="0590438d-2375-4ac1-9344-12dfb4a6c982" providerId="ADAL" clId="{AB3E7F2D-E9BD-4A26-8CA1-986E3C02C9CF}" dt="2023-06-26T12:22:15.486" v="250" actId="20577"/>
          <ac:spMkLst>
            <pc:docMk/>
            <pc:sldMk cId="2768867435" sldId="264"/>
            <ac:spMk id="2" creationId="{6235CDEB-7FB6-AD85-4B4D-A4BD20A6A489}"/>
          </ac:spMkLst>
        </pc:spChg>
      </pc:sldChg>
      <pc:sldChg chg="addSp modSp add mod">
        <pc:chgData name="Abbie Allen" userId="0590438d-2375-4ac1-9344-12dfb4a6c982" providerId="ADAL" clId="{AB3E7F2D-E9BD-4A26-8CA1-986E3C02C9CF}" dt="2023-06-26T12:15:54.328" v="52" actId="14100"/>
        <pc:sldMkLst>
          <pc:docMk/>
          <pc:sldMk cId="610852823" sldId="265"/>
        </pc:sldMkLst>
        <pc:spChg chg="add mod">
          <ac:chgData name="Abbie Allen" userId="0590438d-2375-4ac1-9344-12dfb4a6c982" providerId="ADAL" clId="{AB3E7F2D-E9BD-4A26-8CA1-986E3C02C9CF}" dt="2023-06-26T12:15:49.106" v="51" actId="403"/>
          <ac:spMkLst>
            <pc:docMk/>
            <pc:sldMk cId="610852823" sldId="265"/>
            <ac:spMk id="7" creationId="{2A534C72-2022-9C9C-B9C8-C8D98DE97F58}"/>
          </ac:spMkLst>
        </pc:spChg>
        <pc:grpChg chg="add mod">
          <ac:chgData name="Abbie Allen" userId="0590438d-2375-4ac1-9344-12dfb4a6c982" providerId="ADAL" clId="{AB3E7F2D-E9BD-4A26-8CA1-986E3C02C9CF}" dt="2023-06-26T12:15:54.328" v="52" actId="14100"/>
          <ac:grpSpMkLst>
            <pc:docMk/>
            <pc:sldMk cId="610852823" sldId="265"/>
            <ac:grpSpMk id="6" creationId="{6DD6ED03-4CCE-B752-3E1D-4016FDE2A144}"/>
          </ac:grpSpMkLst>
        </pc:grpChg>
        <pc:picChg chg="add mod modCrop">
          <ac:chgData name="Abbie Allen" userId="0590438d-2375-4ac1-9344-12dfb4a6c982" providerId="ADAL" clId="{AB3E7F2D-E9BD-4A26-8CA1-986E3C02C9CF}" dt="2023-06-26T12:15:21.358" v="29" actId="164"/>
          <ac:picMkLst>
            <pc:docMk/>
            <pc:sldMk cId="610852823" sldId="265"/>
            <ac:picMk id="3" creationId="{78F6167C-7522-88E4-6729-BD4ECF5D95F5}"/>
          </ac:picMkLst>
        </pc:picChg>
        <pc:picChg chg="add mod modCrop">
          <ac:chgData name="Abbie Allen" userId="0590438d-2375-4ac1-9344-12dfb4a6c982" providerId="ADAL" clId="{AB3E7F2D-E9BD-4A26-8CA1-986E3C02C9CF}" dt="2023-06-26T12:15:21.358" v="29" actId="164"/>
          <ac:picMkLst>
            <pc:docMk/>
            <pc:sldMk cId="610852823" sldId="265"/>
            <ac:picMk id="5" creationId="{B3D6D7B7-48ED-9272-C641-EC88B7B22B90}"/>
          </ac:picMkLst>
        </pc:picChg>
      </pc:sldChg>
    </pc:docChg>
  </pc:docChgLst>
  <pc:docChgLst>
    <pc:chgData name="Abbie Allen" userId="0590438d-2375-4ac1-9344-12dfb4a6c982" providerId="ADAL" clId="{DEAEAFC7-EF4D-46A7-A135-BD60A259C97D}"/>
    <pc:docChg chg="undo custSel addSld modSld sldOrd">
      <pc:chgData name="Abbie Allen" userId="0590438d-2375-4ac1-9344-12dfb4a6c982" providerId="ADAL" clId="{DEAEAFC7-EF4D-46A7-A135-BD60A259C97D}" dt="2023-07-05T10:13:19.113" v="2486" actId="20577"/>
      <pc:docMkLst>
        <pc:docMk/>
      </pc:docMkLst>
      <pc:sldChg chg="addSp delSp modSp mod ord">
        <pc:chgData name="Abbie Allen" userId="0590438d-2375-4ac1-9344-12dfb4a6c982" providerId="ADAL" clId="{DEAEAFC7-EF4D-46A7-A135-BD60A259C97D}" dt="2023-07-05T10:01:45.470" v="2151"/>
        <pc:sldMkLst>
          <pc:docMk/>
          <pc:sldMk cId="2723293413" sldId="256"/>
        </pc:sldMkLst>
        <pc:spChg chg="add mod">
          <ac:chgData name="Abbie Allen" userId="0590438d-2375-4ac1-9344-12dfb4a6c982" providerId="ADAL" clId="{DEAEAFC7-EF4D-46A7-A135-BD60A259C97D}" dt="2023-07-05T08:58:50.452" v="1575" actId="20577"/>
          <ac:spMkLst>
            <pc:docMk/>
            <pc:sldMk cId="2723293413" sldId="256"/>
            <ac:spMk id="2" creationId="{61B28FC5-E243-D4D7-9AB4-226820438627}"/>
          </ac:spMkLst>
        </pc:spChg>
        <pc:spChg chg="add mod">
          <ac:chgData name="Abbie Allen" userId="0590438d-2375-4ac1-9344-12dfb4a6c982" providerId="ADAL" clId="{DEAEAFC7-EF4D-46A7-A135-BD60A259C97D}" dt="2023-07-05T08:00:33.590" v="1349" actId="1076"/>
          <ac:spMkLst>
            <pc:docMk/>
            <pc:sldMk cId="2723293413" sldId="256"/>
            <ac:spMk id="11" creationId="{B29F87BD-F48A-897D-DC21-6AA4D95D6E3F}"/>
          </ac:spMkLst>
        </pc:spChg>
        <pc:spChg chg="add mod">
          <ac:chgData name="Abbie Allen" userId="0590438d-2375-4ac1-9344-12dfb4a6c982" providerId="ADAL" clId="{DEAEAFC7-EF4D-46A7-A135-BD60A259C97D}" dt="2023-07-05T09:48:13.829" v="2129" actId="1076"/>
          <ac:spMkLst>
            <pc:docMk/>
            <pc:sldMk cId="2723293413" sldId="256"/>
            <ac:spMk id="12" creationId="{917B95E5-EDB0-1AC8-56F1-FCD0C57B5349}"/>
          </ac:spMkLst>
        </pc:spChg>
        <pc:spChg chg="add del mod">
          <ac:chgData name="Abbie Allen" userId="0590438d-2375-4ac1-9344-12dfb4a6c982" providerId="ADAL" clId="{DEAEAFC7-EF4D-46A7-A135-BD60A259C97D}" dt="2023-07-03T11:51:11.044" v="421" actId="478"/>
          <ac:spMkLst>
            <pc:docMk/>
            <pc:sldMk cId="2723293413" sldId="256"/>
            <ac:spMk id="13" creationId="{D657397F-927A-2006-E1CF-541A90C618C7}"/>
          </ac:spMkLst>
        </pc:spChg>
        <pc:spChg chg="add mod">
          <ac:chgData name="Abbie Allen" userId="0590438d-2375-4ac1-9344-12dfb4a6c982" providerId="ADAL" clId="{DEAEAFC7-EF4D-46A7-A135-BD60A259C97D}" dt="2023-07-05T08:58:13.962" v="1550" actId="1076"/>
          <ac:spMkLst>
            <pc:docMk/>
            <pc:sldMk cId="2723293413" sldId="256"/>
            <ac:spMk id="14" creationId="{9CE12589-A67F-54CB-8B6D-F45C2AF77DA0}"/>
          </ac:spMkLst>
        </pc:spChg>
        <pc:spChg chg="add mod">
          <ac:chgData name="Abbie Allen" userId="0590438d-2375-4ac1-9344-12dfb4a6c982" providerId="ADAL" clId="{DEAEAFC7-EF4D-46A7-A135-BD60A259C97D}" dt="2023-07-05T08:00:31.519" v="1348" actId="1076"/>
          <ac:spMkLst>
            <pc:docMk/>
            <pc:sldMk cId="2723293413" sldId="256"/>
            <ac:spMk id="15" creationId="{2AAFAC52-836E-77C1-6BAB-CEE24C005746}"/>
          </ac:spMkLst>
        </pc:spChg>
        <pc:spChg chg="add mod">
          <ac:chgData name="Abbie Allen" userId="0590438d-2375-4ac1-9344-12dfb4a6c982" providerId="ADAL" clId="{DEAEAFC7-EF4D-46A7-A135-BD60A259C97D}" dt="2023-07-05T08:00:24.410" v="1345" actId="1076"/>
          <ac:spMkLst>
            <pc:docMk/>
            <pc:sldMk cId="2723293413" sldId="256"/>
            <ac:spMk id="16" creationId="{3780D0F9-96F8-FEE6-4F3C-6771C75B29C4}"/>
          </ac:spMkLst>
        </pc:spChg>
        <pc:spChg chg="add mod">
          <ac:chgData name="Abbie Allen" userId="0590438d-2375-4ac1-9344-12dfb4a6c982" providerId="ADAL" clId="{DEAEAFC7-EF4D-46A7-A135-BD60A259C97D}" dt="2023-07-05T08:00:28.930" v="1347" actId="1076"/>
          <ac:spMkLst>
            <pc:docMk/>
            <pc:sldMk cId="2723293413" sldId="256"/>
            <ac:spMk id="17" creationId="{1BCEE1D1-2B29-1EC1-ECA7-0B472AF1E3F9}"/>
          </ac:spMkLst>
        </pc:spChg>
        <pc:spChg chg="add mod">
          <ac:chgData name="Abbie Allen" userId="0590438d-2375-4ac1-9344-12dfb4a6c982" providerId="ADAL" clId="{DEAEAFC7-EF4D-46A7-A135-BD60A259C97D}" dt="2023-07-05T08:58:31.192" v="1569" actId="20577"/>
          <ac:spMkLst>
            <pc:docMk/>
            <pc:sldMk cId="2723293413" sldId="256"/>
            <ac:spMk id="18" creationId="{43421DD6-C3E8-D45B-292D-A5C2E436BE99}"/>
          </ac:spMkLst>
        </pc:spChg>
        <pc:spChg chg="add mod">
          <ac:chgData name="Abbie Allen" userId="0590438d-2375-4ac1-9344-12dfb4a6c982" providerId="ADAL" clId="{DEAEAFC7-EF4D-46A7-A135-BD60A259C97D}" dt="2023-07-05T08:58:40.925" v="1571" actId="20577"/>
          <ac:spMkLst>
            <pc:docMk/>
            <pc:sldMk cId="2723293413" sldId="256"/>
            <ac:spMk id="19" creationId="{218FC58E-EE6D-7AB8-C586-5A761257C901}"/>
          </ac:spMkLst>
        </pc:spChg>
        <pc:spChg chg="add mod">
          <ac:chgData name="Abbie Allen" userId="0590438d-2375-4ac1-9344-12dfb4a6c982" providerId="ADAL" clId="{DEAEAFC7-EF4D-46A7-A135-BD60A259C97D}" dt="2023-07-05T08:58:35.737" v="1570" actId="20577"/>
          <ac:spMkLst>
            <pc:docMk/>
            <pc:sldMk cId="2723293413" sldId="256"/>
            <ac:spMk id="20" creationId="{38473A57-066C-E900-93C4-F0E6BCF8B898}"/>
          </ac:spMkLst>
        </pc:spChg>
        <pc:spChg chg="add mod">
          <ac:chgData name="Abbie Allen" userId="0590438d-2375-4ac1-9344-12dfb4a6c982" providerId="ADAL" clId="{DEAEAFC7-EF4D-46A7-A135-BD60A259C97D}" dt="2023-07-05T08:58:47.613" v="1574" actId="14100"/>
          <ac:spMkLst>
            <pc:docMk/>
            <pc:sldMk cId="2723293413" sldId="256"/>
            <ac:spMk id="21" creationId="{9B26E435-2D95-83D0-51C9-A5132A9DAFBE}"/>
          </ac:spMkLst>
        </pc:spChg>
        <pc:spChg chg="add mod">
          <ac:chgData name="Abbie Allen" userId="0590438d-2375-4ac1-9344-12dfb4a6c982" providerId="ADAL" clId="{DEAEAFC7-EF4D-46A7-A135-BD60A259C97D}" dt="2023-07-05T09:04:43.258" v="1685" actId="20577"/>
          <ac:spMkLst>
            <pc:docMk/>
            <pc:sldMk cId="2723293413" sldId="256"/>
            <ac:spMk id="22" creationId="{B64C97AA-2CFE-26F1-F668-E1C5AC1C2F7C}"/>
          </ac:spMkLst>
        </pc:spChg>
        <pc:spChg chg="add mod">
          <ac:chgData name="Abbie Allen" userId="0590438d-2375-4ac1-9344-12dfb4a6c982" providerId="ADAL" clId="{DEAEAFC7-EF4D-46A7-A135-BD60A259C97D}" dt="2023-07-05T09:48:08.524" v="2128" actId="20577"/>
          <ac:spMkLst>
            <pc:docMk/>
            <pc:sldMk cId="2723293413" sldId="256"/>
            <ac:spMk id="23" creationId="{34C18BD0-6E32-2697-A0F3-20E2683463AB}"/>
          </ac:spMkLst>
        </pc:spChg>
        <pc:grpChg chg="add del mod">
          <ac:chgData name="Abbie Allen" userId="0590438d-2375-4ac1-9344-12dfb4a6c982" providerId="ADAL" clId="{DEAEAFC7-EF4D-46A7-A135-BD60A259C97D}" dt="2023-07-03T11:32:32.759" v="291" actId="478"/>
          <ac:grpSpMkLst>
            <pc:docMk/>
            <pc:sldMk cId="2723293413" sldId="256"/>
            <ac:grpSpMk id="7" creationId="{A78E257C-67B7-4304-C4A9-8C448C15968F}"/>
          </ac:grpSpMkLst>
        </pc:grpChg>
        <pc:grpChg chg="add del mod">
          <ac:chgData name="Abbie Allen" userId="0590438d-2375-4ac1-9344-12dfb4a6c982" providerId="ADAL" clId="{DEAEAFC7-EF4D-46A7-A135-BD60A259C97D}" dt="2023-07-05T07:57:29.311" v="1311" actId="165"/>
          <ac:grpSpMkLst>
            <pc:docMk/>
            <pc:sldMk cId="2723293413" sldId="256"/>
            <ac:grpSpMk id="10" creationId="{822DF8CC-D995-8321-C069-296FEA73E1CD}"/>
          </ac:grpSpMkLst>
        </pc:grpChg>
        <pc:grpChg chg="add mod">
          <ac:chgData name="Abbie Allen" userId="0590438d-2375-4ac1-9344-12dfb4a6c982" providerId="ADAL" clId="{DEAEAFC7-EF4D-46A7-A135-BD60A259C97D}" dt="2023-07-05T08:01:39.321" v="1351" actId="164"/>
          <ac:grpSpMkLst>
            <pc:docMk/>
            <pc:sldMk cId="2723293413" sldId="256"/>
            <ac:grpSpMk id="13" creationId="{92A858B4-1481-033F-1F31-5F194D90B794}"/>
          </ac:grpSpMkLst>
        </pc:grpChg>
        <pc:picChg chg="add mod modCrop">
          <ac:chgData name="Abbie Allen" userId="0590438d-2375-4ac1-9344-12dfb4a6c982" providerId="ADAL" clId="{DEAEAFC7-EF4D-46A7-A135-BD60A259C97D}" dt="2023-06-29T09:54:19.169" v="198" actId="164"/>
          <ac:picMkLst>
            <pc:docMk/>
            <pc:sldMk cId="2723293413" sldId="256"/>
            <ac:picMk id="3" creationId="{A3749815-2140-93B5-A2F4-473EDAF5119B}"/>
          </ac:picMkLst>
        </pc:picChg>
        <pc:picChg chg="add del mod topLvl modCrop">
          <ac:chgData name="Abbie Allen" userId="0590438d-2375-4ac1-9344-12dfb4a6c982" providerId="ADAL" clId="{DEAEAFC7-EF4D-46A7-A135-BD60A259C97D}" dt="2023-07-05T07:59:07.005" v="1330" actId="478"/>
          <ac:picMkLst>
            <pc:docMk/>
            <pc:sldMk cId="2723293413" sldId="256"/>
            <ac:picMk id="5" creationId="{D948181F-4EB6-1855-0117-F042B8152779}"/>
          </ac:picMkLst>
        </pc:picChg>
        <pc:picChg chg="add mod modCrop">
          <ac:chgData name="Abbie Allen" userId="0590438d-2375-4ac1-9344-12dfb4a6c982" providerId="ADAL" clId="{DEAEAFC7-EF4D-46A7-A135-BD60A259C97D}" dt="2023-06-29T09:54:19.169" v="198" actId="164"/>
          <ac:picMkLst>
            <pc:docMk/>
            <pc:sldMk cId="2723293413" sldId="256"/>
            <ac:picMk id="6" creationId="{653FBA73-DD89-1AA0-0C21-F430E0C935E3}"/>
          </ac:picMkLst>
        </pc:picChg>
        <pc:picChg chg="add del mod ord modCrop">
          <ac:chgData name="Abbie Allen" userId="0590438d-2375-4ac1-9344-12dfb4a6c982" providerId="ADAL" clId="{DEAEAFC7-EF4D-46A7-A135-BD60A259C97D}" dt="2023-07-05T07:58:46.245" v="1328" actId="22"/>
          <ac:picMkLst>
            <pc:docMk/>
            <pc:sldMk cId="2723293413" sldId="256"/>
            <ac:picMk id="6" creationId="{C0A10FED-8C59-8741-57C8-33AE8CEB58B8}"/>
          </ac:picMkLst>
        </pc:picChg>
        <pc:picChg chg="add mod ord modCrop">
          <ac:chgData name="Abbie Allen" userId="0590438d-2375-4ac1-9344-12dfb4a6c982" providerId="ADAL" clId="{DEAEAFC7-EF4D-46A7-A135-BD60A259C97D}" dt="2023-07-05T08:01:39.321" v="1351" actId="164"/>
          <ac:picMkLst>
            <pc:docMk/>
            <pc:sldMk cId="2723293413" sldId="256"/>
            <ac:picMk id="8" creationId="{6C5E448A-1C6F-5029-4EC6-65D4EBA44794}"/>
          </ac:picMkLst>
        </pc:picChg>
        <pc:picChg chg="add mod topLvl modCrop">
          <ac:chgData name="Abbie Allen" userId="0590438d-2375-4ac1-9344-12dfb4a6c982" providerId="ADAL" clId="{DEAEAFC7-EF4D-46A7-A135-BD60A259C97D}" dt="2023-07-05T08:01:39.321" v="1351" actId="164"/>
          <ac:picMkLst>
            <pc:docMk/>
            <pc:sldMk cId="2723293413" sldId="256"/>
            <ac:picMk id="9" creationId="{47EABC83-369B-D93F-B209-8B89BFC6EE41}"/>
          </ac:picMkLst>
        </pc:picChg>
      </pc:sldChg>
      <pc:sldChg chg="addSp delSp modSp mod ord">
        <pc:chgData name="Abbie Allen" userId="0590438d-2375-4ac1-9344-12dfb4a6c982" providerId="ADAL" clId="{DEAEAFC7-EF4D-46A7-A135-BD60A259C97D}" dt="2023-07-05T10:01:55.670" v="2154"/>
        <pc:sldMkLst>
          <pc:docMk/>
          <pc:sldMk cId="3391248123" sldId="257"/>
        </pc:sldMkLst>
        <pc:spChg chg="add mod">
          <ac:chgData name="Abbie Allen" userId="0590438d-2375-4ac1-9344-12dfb4a6c982" providerId="ADAL" clId="{DEAEAFC7-EF4D-46A7-A135-BD60A259C97D}" dt="2023-07-05T09:04:17.637" v="1682" actId="20577"/>
          <ac:spMkLst>
            <pc:docMk/>
            <pc:sldMk cId="3391248123" sldId="257"/>
            <ac:spMk id="3" creationId="{4C20C807-E3B6-E95E-AF50-B1D6FE3F47AE}"/>
          </ac:spMkLst>
        </pc:spChg>
        <pc:spChg chg="add mod">
          <ac:chgData name="Abbie Allen" userId="0590438d-2375-4ac1-9344-12dfb4a6c982" providerId="ADAL" clId="{DEAEAFC7-EF4D-46A7-A135-BD60A259C97D}" dt="2023-07-05T09:15:25.354" v="1740" actId="1076"/>
          <ac:spMkLst>
            <pc:docMk/>
            <pc:sldMk cId="3391248123" sldId="257"/>
            <ac:spMk id="8" creationId="{79F8E20B-67C4-D904-A86B-E9C02A07B065}"/>
          </ac:spMkLst>
        </pc:spChg>
        <pc:spChg chg="add del mod">
          <ac:chgData name="Abbie Allen" userId="0590438d-2375-4ac1-9344-12dfb4a6c982" providerId="ADAL" clId="{DEAEAFC7-EF4D-46A7-A135-BD60A259C97D}" dt="2023-07-05T08:59:17.505" v="1583" actId="478"/>
          <ac:spMkLst>
            <pc:docMk/>
            <pc:sldMk cId="3391248123" sldId="257"/>
            <ac:spMk id="11" creationId="{6AFC315A-2300-3968-C39E-F24D3F3B2E8D}"/>
          </ac:spMkLst>
        </pc:spChg>
        <pc:spChg chg="add mod">
          <ac:chgData name="Abbie Allen" userId="0590438d-2375-4ac1-9344-12dfb4a6c982" providerId="ADAL" clId="{DEAEAFC7-EF4D-46A7-A135-BD60A259C97D}" dt="2023-07-05T07:56:07.161" v="1308" actId="1076"/>
          <ac:spMkLst>
            <pc:docMk/>
            <pc:sldMk cId="3391248123" sldId="257"/>
            <ac:spMk id="12" creationId="{C8412C80-0A84-F0AE-D349-610C7A64EEF1}"/>
          </ac:spMkLst>
        </pc:spChg>
        <pc:spChg chg="add mod">
          <ac:chgData name="Abbie Allen" userId="0590438d-2375-4ac1-9344-12dfb4a6c982" providerId="ADAL" clId="{DEAEAFC7-EF4D-46A7-A135-BD60A259C97D}" dt="2023-07-05T07:56:10.081" v="1309" actId="1076"/>
          <ac:spMkLst>
            <pc:docMk/>
            <pc:sldMk cId="3391248123" sldId="257"/>
            <ac:spMk id="13" creationId="{BC90C092-1C24-94FE-A286-EDC0D8DC0FFB}"/>
          </ac:spMkLst>
        </pc:spChg>
        <pc:spChg chg="add mod">
          <ac:chgData name="Abbie Allen" userId="0590438d-2375-4ac1-9344-12dfb4a6c982" providerId="ADAL" clId="{DEAEAFC7-EF4D-46A7-A135-BD60A259C97D}" dt="2023-07-05T07:56:12.320" v="1310" actId="1076"/>
          <ac:spMkLst>
            <pc:docMk/>
            <pc:sldMk cId="3391248123" sldId="257"/>
            <ac:spMk id="14" creationId="{FBF3E166-A7AB-9B9F-B0D5-6E5A555ABA32}"/>
          </ac:spMkLst>
        </pc:spChg>
        <pc:spChg chg="add mod">
          <ac:chgData name="Abbie Allen" userId="0590438d-2375-4ac1-9344-12dfb4a6c982" providerId="ADAL" clId="{DEAEAFC7-EF4D-46A7-A135-BD60A259C97D}" dt="2023-07-05T07:55:58.180" v="1305" actId="1076"/>
          <ac:spMkLst>
            <pc:docMk/>
            <pc:sldMk cId="3391248123" sldId="257"/>
            <ac:spMk id="15" creationId="{E16AFED3-18A6-496C-CA4B-0FA385F8409C}"/>
          </ac:spMkLst>
        </pc:spChg>
        <pc:spChg chg="add mod">
          <ac:chgData name="Abbie Allen" userId="0590438d-2375-4ac1-9344-12dfb4a6c982" providerId="ADAL" clId="{DEAEAFC7-EF4D-46A7-A135-BD60A259C97D}" dt="2023-07-05T09:05:13.081" v="1688" actId="1076"/>
          <ac:spMkLst>
            <pc:docMk/>
            <pc:sldMk cId="3391248123" sldId="257"/>
            <ac:spMk id="16" creationId="{2570F102-35BA-4DFD-E8AD-D5BA4ED43AF3}"/>
          </ac:spMkLst>
        </pc:spChg>
        <pc:spChg chg="add mod">
          <ac:chgData name="Abbie Allen" userId="0590438d-2375-4ac1-9344-12dfb4a6c982" providerId="ADAL" clId="{DEAEAFC7-EF4D-46A7-A135-BD60A259C97D}" dt="2023-07-05T09:03:56.904" v="1675" actId="20577"/>
          <ac:spMkLst>
            <pc:docMk/>
            <pc:sldMk cId="3391248123" sldId="257"/>
            <ac:spMk id="17" creationId="{357D8B9D-6640-FD72-4849-06FC53D262CB}"/>
          </ac:spMkLst>
        </pc:spChg>
        <pc:spChg chg="add mod">
          <ac:chgData name="Abbie Allen" userId="0590438d-2375-4ac1-9344-12dfb4a6c982" providerId="ADAL" clId="{DEAEAFC7-EF4D-46A7-A135-BD60A259C97D}" dt="2023-07-05T09:04:12.236" v="1680" actId="14100"/>
          <ac:spMkLst>
            <pc:docMk/>
            <pc:sldMk cId="3391248123" sldId="257"/>
            <ac:spMk id="18" creationId="{04901169-26E4-9B1A-F0DC-F126C2D4E643}"/>
          </ac:spMkLst>
        </pc:spChg>
        <pc:spChg chg="add mod">
          <ac:chgData name="Abbie Allen" userId="0590438d-2375-4ac1-9344-12dfb4a6c982" providerId="ADAL" clId="{DEAEAFC7-EF4D-46A7-A135-BD60A259C97D}" dt="2023-07-05T09:04:06.356" v="1677" actId="20577"/>
          <ac:spMkLst>
            <pc:docMk/>
            <pc:sldMk cId="3391248123" sldId="257"/>
            <ac:spMk id="19" creationId="{7E336DE1-C344-D1CD-4098-C3887720B9A6}"/>
          </ac:spMkLst>
        </pc:spChg>
        <pc:spChg chg="add mod">
          <ac:chgData name="Abbie Allen" userId="0590438d-2375-4ac1-9344-12dfb4a6c982" providerId="ADAL" clId="{DEAEAFC7-EF4D-46A7-A135-BD60A259C97D}" dt="2023-07-05T09:04:01.568" v="1676" actId="20577"/>
          <ac:spMkLst>
            <pc:docMk/>
            <pc:sldMk cId="3391248123" sldId="257"/>
            <ac:spMk id="20" creationId="{774795DD-4545-065B-8C51-87BA00AC96DC}"/>
          </ac:spMkLst>
        </pc:spChg>
        <pc:spChg chg="add mod">
          <ac:chgData name="Abbie Allen" userId="0590438d-2375-4ac1-9344-12dfb4a6c982" providerId="ADAL" clId="{DEAEAFC7-EF4D-46A7-A135-BD60A259C97D}" dt="2023-07-05T09:05:26.525" v="1690" actId="207"/>
          <ac:spMkLst>
            <pc:docMk/>
            <pc:sldMk cId="3391248123" sldId="257"/>
            <ac:spMk id="21" creationId="{F4D2D43D-9095-095C-DFED-5BF202367A00}"/>
          </ac:spMkLst>
        </pc:spChg>
        <pc:grpChg chg="add mod">
          <ac:chgData name="Abbie Allen" userId="0590438d-2375-4ac1-9344-12dfb4a6c982" providerId="ADAL" clId="{DEAEAFC7-EF4D-46A7-A135-BD60A259C97D}" dt="2023-07-05T07:55:41.016" v="1298" actId="164"/>
          <ac:grpSpMkLst>
            <pc:docMk/>
            <pc:sldMk cId="3391248123" sldId="257"/>
            <ac:grpSpMk id="7" creationId="{97A2C45D-DBEF-BA57-A581-BB9591C3922D}"/>
          </ac:grpSpMkLst>
        </pc:grpChg>
        <pc:grpChg chg="add del mod">
          <ac:chgData name="Abbie Allen" userId="0590438d-2375-4ac1-9344-12dfb4a6c982" providerId="ADAL" clId="{DEAEAFC7-EF4D-46A7-A135-BD60A259C97D}" dt="2023-07-03T11:27:06.042" v="247" actId="478"/>
          <ac:grpSpMkLst>
            <pc:docMk/>
            <pc:sldMk cId="3391248123" sldId="257"/>
            <ac:grpSpMk id="7" creationId="{C72A3E92-4DDB-E85E-4127-E348615A1A9F}"/>
          </ac:grpSpMkLst>
        </pc:grpChg>
        <pc:grpChg chg="add del mod">
          <ac:chgData name="Abbie Allen" userId="0590438d-2375-4ac1-9344-12dfb4a6c982" providerId="ADAL" clId="{DEAEAFC7-EF4D-46A7-A135-BD60A259C97D}" dt="2023-07-05T07:54:48.477" v="1287" actId="165"/>
          <ac:grpSpMkLst>
            <pc:docMk/>
            <pc:sldMk cId="3391248123" sldId="257"/>
            <ac:grpSpMk id="10" creationId="{641445D7-6ADE-F5BF-435C-E9ACB243AB0F}"/>
          </ac:grpSpMkLst>
        </pc:grpChg>
        <pc:picChg chg="add mod modCrop">
          <ac:chgData name="Abbie Allen" userId="0590438d-2375-4ac1-9344-12dfb4a6c982" providerId="ADAL" clId="{DEAEAFC7-EF4D-46A7-A135-BD60A259C97D}" dt="2023-06-29T09:51:44.004" v="182" actId="164"/>
          <ac:picMkLst>
            <pc:docMk/>
            <pc:sldMk cId="3391248123" sldId="257"/>
            <ac:picMk id="4" creationId="{3D88874B-E87A-2B35-338E-63DFD1912D8E}"/>
          </ac:picMkLst>
        </pc:picChg>
        <pc:picChg chg="add del mod topLvl modCrop">
          <ac:chgData name="Abbie Allen" userId="0590438d-2375-4ac1-9344-12dfb4a6c982" providerId="ADAL" clId="{DEAEAFC7-EF4D-46A7-A135-BD60A259C97D}" dt="2023-07-05T07:54:51.483" v="1288" actId="478"/>
          <ac:picMkLst>
            <pc:docMk/>
            <pc:sldMk cId="3391248123" sldId="257"/>
            <ac:picMk id="5" creationId="{4CED1973-9B70-AEBD-1EEE-93BA61615A21}"/>
          </ac:picMkLst>
        </pc:picChg>
        <pc:picChg chg="add mod modCrop">
          <ac:chgData name="Abbie Allen" userId="0590438d-2375-4ac1-9344-12dfb4a6c982" providerId="ADAL" clId="{DEAEAFC7-EF4D-46A7-A135-BD60A259C97D}" dt="2023-06-29T09:51:44.004" v="182" actId="164"/>
          <ac:picMkLst>
            <pc:docMk/>
            <pc:sldMk cId="3391248123" sldId="257"/>
            <ac:picMk id="6" creationId="{15D6F13B-1578-28FC-01B5-681EFD0E3C1B}"/>
          </ac:picMkLst>
        </pc:picChg>
        <pc:picChg chg="add mod ord modCrop">
          <ac:chgData name="Abbie Allen" userId="0590438d-2375-4ac1-9344-12dfb4a6c982" providerId="ADAL" clId="{DEAEAFC7-EF4D-46A7-A135-BD60A259C97D}" dt="2023-07-05T07:55:41.016" v="1298" actId="164"/>
          <ac:picMkLst>
            <pc:docMk/>
            <pc:sldMk cId="3391248123" sldId="257"/>
            <ac:picMk id="6" creationId="{CDB16513-FA02-A049-A000-30090444F257}"/>
          </ac:picMkLst>
        </pc:picChg>
        <pc:picChg chg="add mod topLvl modCrop">
          <ac:chgData name="Abbie Allen" userId="0590438d-2375-4ac1-9344-12dfb4a6c982" providerId="ADAL" clId="{DEAEAFC7-EF4D-46A7-A135-BD60A259C97D}" dt="2023-07-05T07:55:41.016" v="1298" actId="164"/>
          <ac:picMkLst>
            <pc:docMk/>
            <pc:sldMk cId="3391248123" sldId="257"/>
            <ac:picMk id="9" creationId="{37E60733-745D-5C11-2054-0DB02A075E30}"/>
          </ac:picMkLst>
        </pc:picChg>
      </pc:sldChg>
      <pc:sldChg chg="addSp delSp modSp mod ord">
        <pc:chgData name="Abbie Allen" userId="0590438d-2375-4ac1-9344-12dfb4a6c982" providerId="ADAL" clId="{DEAEAFC7-EF4D-46A7-A135-BD60A259C97D}" dt="2023-07-05T10:03:16.073" v="2176"/>
        <pc:sldMkLst>
          <pc:docMk/>
          <pc:sldMk cId="3292164955" sldId="258"/>
        </pc:sldMkLst>
        <pc:spChg chg="mod">
          <ac:chgData name="Abbie Allen" userId="0590438d-2375-4ac1-9344-12dfb4a6c982" providerId="ADAL" clId="{DEAEAFC7-EF4D-46A7-A135-BD60A259C97D}" dt="2023-07-03T13:59:04.133" v="702" actId="1076"/>
          <ac:spMkLst>
            <pc:docMk/>
            <pc:sldMk cId="3292164955" sldId="258"/>
            <ac:spMk id="2" creationId="{A65019AE-BC6F-5F9C-C2B0-4A328B8545A0}"/>
          </ac:spMkLst>
        </pc:spChg>
        <pc:spChg chg="add mod">
          <ac:chgData name="Abbie Allen" userId="0590438d-2375-4ac1-9344-12dfb4a6c982" providerId="ADAL" clId="{DEAEAFC7-EF4D-46A7-A135-BD60A259C97D}" dt="2023-07-05T09:03:42.456" v="1673" actId="20577"/>
          <ac:spMkLst>
            <pc:docMk/>
            <pc:sldMk cId="3292164955" sldId="258"/>
            <ac:spMk id="8" creationId="{EFBB6761-ABBA-977E-91C2-CFA06405FABE}"/>
          </ac:spMkLst>
        </pc:spChg>
        <pc:spChg chg="add del mod">
          <ac:chgData name="Abbie Allen" userId="0590438d-2375-4ac1-9344-12dfb4a6c982" providerId="ADAL" clId="{DEAEAFC7-EF4D-46A7-A135-BD60A259C97D}" dt="2023-07-05T08:59:24.077" v="1585" actId="478"/>
          <ac:spMkLst>
            <pc:docMk/>
            <pc:sldMk cId="3292164955" sldId="258"/>
            <ac:spMk id="11" creationId="{F52F4AE4-A70D-7BB1-6F5A-54A2067E4864}"/>
          </ac:spMkLst>
        </pc:spChg>
        <pc:spChg chg="add mod">
          <ac:chgData name="Abbie Allen" userId="0590438d-2375-4ac1-9344-12dfb4a6c982" providerId="ADAL" clId="{DEAEAFC7-EF4D-46A7-A135-BD60A259C97D}" dt="2023-07-05T07:53:08.492" v="1255" actId="1076"/>
          <ac:spMkLst>
            <pc:docMk/>
            <pc:sldMk cId="3292164955" sldId="258"/>
            <ac:spMk id="12" creationId="{EF3DD954-957C-40C7-3CE9-E27F716214C2}"/>
          </ac:spMkLst>
        </pc:spChg>
        <pc:spChg chg="add mod">
          <ac:chgData name="Abbie Allen" userId="0590438d-2375-4ac1-9344-12dfb4a6c982" providerId="ADAL" clId="{DEAEAFC7-EF4D-46A7-A135-BD60A259C97D}" dt="2023-07-05T07:53:13.091" v="1257" actId="1076"/>
          <ac:spMkLst>
            <pc:docMk/>
            <pc:sldMk cId="3292164955" sldId="258"/>
            <ac:spMk id="13" creationId="{5BC6C5A9-E5B4-38EB-4425-BFF038BA2C17}"/>
          </ac:spMkLst>
        </pc:spChg>
        <pc:spChg chg="add mod">
          <ac:chgData name="Abbie Allen" userId="0590438d-2375-4ac1-9344-12dfb4a6c982" providerId="ADAL" clId="{DEAEAFC7-EF4D-46A7-A135-BD60A259C97D}" dt="2023-07-05T07:53:10.788" v="1256" actId="1076"/>
          <ac:spMkLst>
            <pc:docMk/>
            <pc:sldMk cId="3292164955" sldId="258"/>
            <ac:spMk id="14" creationId="{5857285D-D8E0-8467-8D5D-5BCDCD4BDC08}"/>
          </ac:spMkLst>
        </pc:spChg>
        <pc:spChg chg="add mod">
          <ac:chgData name="Abbie Allen" userId="0590438d-2375-4ac1-9344-12dfb4a6c982" providerId="ADAL" clId="{DEAEAFC7-EF4D-46A7-A135-BD60A259C97D}" dt="2023-07-05T07:53:15.484" v="1258" actId="1076"/>
          <ac:spMkLst>
            <pc:docMk/>
            <pc:sldMk cId="3292164955" sldId="258"/>
            <ac:spMk id="15" creationId="{7A56F14D-163C-77F5-7F3A-44FD65E2E1B8}"/>
          </ac:spMkLst>
        </pc:spChg>
        <pc:spChg chg="add mod">
          <ac:chgData name="Abbie Allen" userId="0590438d-2375-4ac1-9344-12dfb4a6c982" providerId="ADAL" clId="{DEAEAFC7-EF4D-46A7-A135-BD60A259C97D}" dt="2023-07-05T09:05:35.401" v="1691" actId="1076"/>
          <ac:spMkLst>
            <pc:docMk/>
            <pc:sldMk cId="3292164955" sldId="258"/>
            <ac:spMk id="16" creationId="{4D036A59-964B-68EE-138F-E057DFEFF52C}"/>
          </ac:spMkLst>
        </pc:spChg>
        <pc:spChg chg="add mod">
          <ac:chgData name="Abbie Allen" userId="0590438d-2375-4ac1-9344-12dfb4a6c982" providerId="ADAL" clId="{DEAEAFC7-EF4D-46A7-A135-BD60A259C97D}" dt="2023-07-05T09:03:48.991" v="1674" actId="1076"/>
          <ac:spMkLst>
            <pc:docMk/>
            <pc:sldMk cId="3292164955" sldId="258"/>
            <ac:spMk id="17" creationId="{AEE2B488-66E4-C568-353F-AA831F484EB7}"/>
          </ac:spMkLst>
        </pc:spChg>
        <pc:spChg chg="add mod">
          <ac:chgData name="Abbie Allen" userId="0590438d-2375-4ac1-9344-12dfb4a6c982" providerId="ADAL" clId="{DEAEAFC7-EF4D-46A7-A135-BD60A259C97D}" dt="2023-07-05T09:03:34.586" v="1668" actId="20577"/>
          <ac:spMkLst>
            <pc:docMk/>
            <pc:sldMk cId="3292164955" sldId="258"/>
            <ac:spMk id="18" creationId="{EF5877F3-C9A1-0528-2275-CA0D873827A8}"/>
          </ac:spMkLst>
        </pc:spChg>
        <pc:spChg chg="add mod">
          <ac:chgData name="Abbie Allen" userId="0590438d-2375-4ac1-9344-12dfb4a6c982" providerId="ADAL" clId="{DEAEAFC7-EF4D-46A7-A135-BD60A259C97D}" dt="2023-07-05T09:03:31.395" v="1667" actId="20577"/>
          <ac:spMkLst>
            <pc:docMk/>
            <pc:sldMk cId="3292164955" sldId="258"/>
            <ac:spMk id="19" creationId="{56D3578E-F081-2A4C-132B-E809C623E1C1}"/>
          </ac:spMkLst>
        </pc:spChg>
        <pc:spChg chg="add mod">
          <ac:chgData name="Abbie Allen" userId="0590438d-2375-4ac1-9344-12dfb4a6c982" providerId="ADAL" clId="{DEAEAFC7-EF4D-46A7-A135-BD60A259C97D}" dt="2023-07-05T09:03:40.193" v="1671" actId="14100"/>
          <ac:spMkLst>
            <pc:docMk/>
            <pc:sldMk cId="3292164955" sldId="258"/>
            <ac:spMk id="20" creationId="{CA09BD48-F806-4458-3B3C-5245872AD9A5}"/>
          </ac:spMkLst>
        </pc:spChg>
        <pc:spChg chg="add mod">
          <ac:chgData name="Abbie Allen" userId="0590438d-2375-4ac1-9344-12dfb4a6c982" providerId="ADAL" clId="{DEAEAFC7-EF4D-46A7-A135-BD60A259C97D}" dt="2023-07-05T09:15:11.141" v="1739" actId="1076"/>
          <ac:spMkLst>
            <pc:docMk/>
            <pc:sldMk cId="3292164955" sldId="258"/>
            <ac:spMk id="21" creationId="{0123A249-E1DE-6197-9D49-8FC5A9A6D694}"/>
          </ac:spMkLst>
        </pc:spChg>
        <pc:spChg chg="add mod">
          <ac:chgData name="Abbie Allen" userId="0590438d-2375-4ac1-9344-12dfb4a6c982" providerId="ADAL" clId="{DEAEAFC7-EF4D-46A7-A135-BD60A259C97D}" dt="2023-07-05T09:05:53.740" v="1694" actId="20577"/>
          <ac:spMkLst>
            <pc:docMk/>
            <pc:sldMk cId="3292164955" sldId="258"/>
            <ac:spMk id="22" creationId="{B08B8917-5075-DF2F-AB6C-8A60E0BE4205}"/>
          </ac:spMkLst>
        </pc:spChg>
        <pc:grpChg chg="add del mod">
          <ac:chgData name="Abbie Allen" userId="0590438d-2375-4ac1-9344-12dfb4a6c982" providerId="ADAL" clId="{DEAEAFC7-EF4D-46A7-A135-BD60A259C97D}" dt="2023-07-05T07:53:42.307" v="1281" actId="165"/>
          <ac:grpSpMkLst>
            <pc:docMk/>
            <pc:sldMk cId="3292164955" sldId="258"/>
            <ac:grpSpMk id="6" creationId="{5D161188-ACB9-4E61-8819-ED403B38FC33}"/>
          </ac:grpSpMkLst>
        </pc:grpChg>
        <pc:grpChg chg="add mod">
          <ac:chgData name="Abbie Allen" userId="0590438d-2375-4ac1-9344-12dfb4a6c982" providerId="ADAL" clId="{DEAEAFC7-EF4D-46A7-A135-BD60A259C97D}" dt="2023-07-05T07:54:06.496" v="1286" actId="164"/>
          <ac:grpSpMkLst>
            <pc:docMk/>
            <pc:sldMk cId="3292164955" sldId="258"/>
            <ac:grpSpMk id="7" creationId="{058AAFE8-DEB2-D6EA-2AB1-E3FE8D34B322}"/>
          </ac:grpSpMkLst>
        </pc:grpChg>
        <pc:grpChg chg="add del mod">
          <ac:chgData name="Abbie Allen" userId="0590438d-2375-4ac1-9344-12dfb4a6c982" providerId="ADAL" clId="{DEAEAFC7-EF4D-46A7-A135-BD60A259C97D}" dt="2023-07-03T10:53:41.624" v="216" actId="478"/>
          <ac:grpSpMkLst>
            <pc:docMk/>
            <pc:sldMk cId="3292164955" sldId="258"/>
            <ac:grpSpMk id="7" creationId="{4B3AAB4D-B99F-E377-A7EA-86C768D35344}"/>
          </ac:grpSpMkLst>
        </pc:grpChg>
        <pc:grpChg chg="add del mod">
          <ac:chgData name="Abbie Allen" userId="0590438d-2375-4ac1-9344-12dfb4a6c982" providerId="ADAL" clId="{DEAEAFC7-EF4D-46A7-A135-BD60A259C97D}" dt="2023-07-05T07:50:25.987" v="1245" actId="165"/>
          <ac:grpSpMkLst>
            <pc:docMk/>
            <pc:sldMk cId="3292164955" sldId="258"/>
            <ac:grpSpMk id="10" creationId="{DD03EFD2-701E-E2CB-5356-547617E8739A}"/>
          </ac:grpSpMkLst>
        </pc:grpChg>
        <pc:picChg chg="add mod ord topLvl modCrop">
          <ac:chgData name="Abbie Allen" userId="0590438d-2375-4ac1-9344-12dfb4a6c982" providerId="ADAL" clId="{DEAEAFC7-EF4D-46A7-A135-BD60A259C97D}" dt="2023-07-05T07:54:06.496" v="1286" actId="164"/>
          <ac:picMkLst>
            <pc:docMk/>
            <pc:sldMk cId="3292164955" sldId="258"/>
            <ac:picMk id="4" creationId="{0F7F1E1C-7976-A04F-1B21-204F41E3497A}"/>
          </ac:picMkLst>
        </pc:picChg>
        <pc:picChg chg="add mod modCrop">
          <ac:chgData name="Abbie Allen" userId="0590438d-2375-4ac1-9344-12dfb4a6c982" providerId="ADAL" clId="{DEAEAFC7-EF4D-46A7-A135-BD60A259C97D}" dt="2023-06-29T09:50:04.956" v="166" actId="164"/>
          <ac:picMkLst>
            <pc:docMk/>
            <pc:sldMk cId="3292164955" sldId="258"/>
            <ac:picMk id="4" creationId="{325CA266-AF02-C064-B98D-519099BFBF44}"/>
          </ac:picMkLst>
        </pc:picChg>
        <pc:picChg chg="add del mod topLvl modCrop">
          <ac:chgData name="Abbie Allen" userId="0590438d-2375-4ac1-9344-12dfb4a6c982" providerId="ADAL" clId="{DEAEAFC7-EF4D-46A7-A135-BD60A259C97D}" dt="2023-07-05T07:51:45.287" v="1246" actId="478"/>
          <ac:picMkLst>
            <pc:docMk/>
            <pc:sldMk cId="3292164955" sldId="258"/>
            <ac:picMk id="5" creationId="{8690927A-2D39-96FF-47A0-01A6EE4F7B76}"/>
          </ac:picMkLst>
        </pc:picChg>
        <pc:picChg chg="add mod modCrop">
          <ac:chgData name="Abbie Allen" userId="0590438d-2375-4ac1-9344-12dfb4a6c982" providerId="ADAL" clId="{DEAEAFC7-EF4D-46A7-A135-BD60A259C97D}" dt="2023-06-29T09:50:04.956" v="166" actId="164"/>
          <ac:picMkLst>
            <pc:docMk/>
            <pc:sldMk cId="3292164955" sldId="258"/>
            <ac:picMk id="6" creationId="{35648200-545F-E9C6-B7BE-58917FD317AE}"/>
          </ac:picMkLst>
        </pc:picChg>
        <pc:picChg chg="add mod topLvl modCrop">
          <ac:chgData name="Abbie Allen" userId="0590438d-2375-4ac1-9344-12dfb4a6c982" providerId="ADAL" clId="{DEAEAFC7-EF4D-46A7-A135-BD60A259C97D}" dt="2023-07-05T07:54:06.496" v="1286" actId="164"/>
          <ac:picMkLst>
            <pc:docMk/>
            <pc:sldMk cId="3292164955" sldId="258"/>
            <ac:picMk id="9" creationId="{C4730496-63CC-B3CC-EA18-EE64022998CB}"/>
          </ac:picMkLst>
        </pc:picChg>
      </pc:sldChg>
      <pc:sldChg chg="addSp delSp modSp mod ord">
        <pc:chgData name="Abbie Allen" userId="0590438d-2375-4ac1-9344-12dfb4a6c982" providerId="ADAL" clId="{DEAEAFC7-EF4D-46A7-A135-BD60A259C97D}" dt="2023-07-05T10:04:20.126" v="2194"/>
        <pc:sldMkLst>
          <pc:docMk/>
          <pc:sldMk cId="628851590" sldId="259"/>
        </pc:sldMkLst>
        <pc:spChg chg="add mod">
          <ac:chgData name="Abbie Allen" userId="0590438d-2375-4ac1-9344-12dfb4a6c982" providerId="ADAL" clId="{DEAEAFC7-EF4D-46A7-A135-BD60A259C97D}" dt="2023-07-05T09:03:17.642" v="1665" actId="20577"/>
          <ac:spMkLst>
            <pc:docMk/>
            <pc:sldMk cId="628851590" sldId="259"/>
            <ac:spMk id="9" creationId="{16000B07-E115-F903-639D-C015166EEBC2}"/>
          </ac:spMkLst>
        </pc:spChg>
        <pc:spChg chg="add mod">
          <ac:chgData name="Abbie Allen" userId="0590438d-2375-4ac1-9344-12dfb4a6c982" providerId="ADAL" clId="{DEAEAFC7-EF4D-46A7-A135-BD60A259C97D}" dt="2023-07-05T09:15:01.099" v="1738" actId="1076"/>
          <ac:spMkLst>
            <pc:docMk/>
            <pc:sldMk cId="628851590" sldId="259"/>
            <ac:spMk id="10" creationId="{4B4D35C8-9879-B341-E615-A66367B579CD}"/>
          </ac:spMkLst>
        </pc:spChg>
        <pc:spChg chg="add del mod">
          <ac:chgData name="Abbie Allen" userId="0590438d-2375-4ac1-9344-12dfb4a6c982" providerId="ADAL" clId="{DEAEAFC7-EF4D-46A7-A135-BD60A259C97D}" dt="2023-07-05T08:59:39.682" v="1589" actId="478"/>
          <ac:spMkLst>
            <pc:docMk/>
            <pc:sldMk cId="628851590" sldId="259"/>
            <ac:spMk id="11" creationId="{7450021B-5989-79A6-91EA-53983BDDB237}"/>
          </ac:spMkLst>
        </pc:spChg>
        <pc:spChg chg="add mod">
          <ac:chgData name="Abbie Allen" userId="0590438d-2375-4ac1-9344-12dfb4a6c982" providerId="ADAL" clId="{DEAEAFC7-EF4D-46A7-A135-BD60A259C97D}" dt="2023-07-05T07:49:14.325" v="1222" actId="1076"/>
          <ac:spMkLst>
            <pc:docMk/>
            <pc:sldMk cId="628851590" sldId="259"/>
            <ac:spMk id="12" creationId="{4674B5BE-0869-53CF-D7FB-9ED429FC7CB2}"/>
          </ac:spMkLst>
        </pc:spChg>
        <pc:spChg chg="add mod">
          <ac:chgData name="Abbie Allen" userId="0590438d-2375-4ac1-9344-12dfb4a6c982" providerId="ADAL" clId="{DEAEAFC7-EF4D-46A7-A135-BD60A259C97D}" dt="2023-07-05T07:49:11.979" v="1221" actId="1076"/>
          <ac:spMkLst>
            <pc:docMk/>
            <pc:sldMk cId="628851590" sldId="259"/>
            <ac:spMk id="13" creationId="{C16CDAF1-DB50-9826-EC63-24B2499AF963}"/>
          </ac:spMkLst>
        </pc:spChg>
        <pc:spChg chg="add mod">
          <ac:chgData name="Abbie Allen" userId="0590438d-2375-4ac1-9344-12dfb4a6c982" providerId="ADAL" clId="{DEAEAFC7-EF4D-46A7-A135-BD60A259C97D}" dt="2023-07-05T07:49:09.537" v="1220" actId="1076"/>
          <ac:spMkLst>
            <pc:docMk/>
            <pc:sldMk cId="628851590" sldId="259"/>
            <ac:spMk id="14" creationId="{1FF46A63-4752-0BB3-7118-64882F23000F}"/>
          </ac:spMkLst>
        </pc:spChg>
        <pc:spChg chg="add mod">
          <ac:chgData name="Abbie Allen" userId="0590438d-2375-4ac1-9344-12dfb4a6c982" providerId="ADAL" clId="{DEAEAFC7-EF4D-46A7-A135-BD60A259C97D}" dt="2023-07-05T07:49:06.612" v="1219" actId="1076"/>
          <ac:spMkLst>
            <pc:docMk/>
            <pc:sldMk cId="628851590" sldId="259"/>
            <ac:spMk id="15" creationId="{EF27128B-DC83-5F50-89EE-EFFF347AB05F}"/>
          </ac:spMkLst>
        </pc:spChg>
        <pc:spChg chg="add mod">
          <ac:chgData name="Abbie Allen" userId="0590438d-2375-4ac1-9344-12dfb4a6c982" providerId="ADAL" clId="{DEAEAFC7-EF4D-46A7-A135-BD60A259C97D}" dt="2023-07-05T09:06:25.875" v="1697" actId="1076"/>
          <ac:spMkLst>
            <pc:docMk/>
            <pc:sldMk cId="628851590" sldId="259"/>
            <ac:spMk id="16" creationId="{4BDE42AD-68F4-6173-71E5-DE47A2C8E7D4}"/>
          </ac:spMkLst>
        </pc:spChg>
        <pc:spChg chg="add del mod">
          <ac:chgData name="Abbie Allen" userId="0590438d-2375-4ac1-9344-12dfb4a6c982" providerId="ADAL" clId="{DEAEAFC7-EF4D-46A7-A135-BD60A259C97D}" dt="2023-07-03T14:35:45.901" v="783" actId="478"/>
          <ac:spMkLst>
            <pc:docMk/>
            <pc:sldMk cId="628851590" sldId="259"/>
            <ac:spMk id="17" creationId="{417A80A0-0A00-7EF1-3AF0-D945E95A5080}"/>
          </ac:spMkLst>
        </pc:spChg>
        <pc:spChg chg="add mod">
          <ac:chgData name="Abbie Allen" userId="0590438d-2375-4ac1-9344-12dfb4a6c982" providerId="ADAL" clId="{DEAEAFC7-EF4D-46A7-A135-BD60A259C97D}" dt="2023-07-05T09:06:43.720" v="1699" actId="207"/>
          <ac:spMkLst>
            <pc:docMk/>
            <pc:sldMk cId="628851590" sldId="259"/>
            <ac:spMk id="17" creationId="{5AA2240F-4FDC-33B2-3138-40D474D409DC}"/>
          </ac:spMkLst>
        </pc:spChg>
        <pc:spChg chg="add del mod">
          <ac:chgData name="Abbie Allen" userId="0590438d-2375-4ac1-9344-12dfb4a6c982" providerId="ADAL" clId="{DEAEAFC7-EF4D-46A7-A135-BD60A259C97D}" dt="2023-07-03T14:37:48.586" v="789" actId="478"/>
          <ac:spMkLst>
            <pc:docMk/>
            <pc:sldMk cId="628851590" sldId="259"/>
            <ac:spMk id="18" creationId="{1F06A21F-9BAF-8447-D096-99F74A4EA82C}"/>
          </ac:spMkLst>
        </pc:spChg>
        <pc:spChg chg="add del mod">
          <ac:chgData name="Abbie Allen" userId="0590438d-2375-4ac1-9344-12dfb4a6c982" providerId="ADAL" clId="{DEAEAFC7-EF4D-46A7-A135-BD60A259C97D}" dt="2023-07-03T14:38:34.331" v="794" actId="478"/>
          <ac:spMkLst>
            <pc:docMk/>
            <pc:sldMk cId="628851590" sldId="259"/>
            <ac:spMk id="19" creationId="{B35FFF25-669E-8661-ADB7-4631DA7A08A0}"/>
          </ac:spMkLst>
        </pc:spChg>
        <pc:spChg chg="add mod">
          <ac:chgData name="Abbie Allen" userId="0590438d-2375-4ac1-9344-12dfb4a6c982" providerId="ADAL" clId="{DEAEAFC7-EF4D-46A7-A135-BD60A259C97D}" dt="2023-07-05T09:03:01.758" v="1660" actId="20577"/>
          <ac:spMkLst>
            <pc:docMk/>
            <pc:sldMk cId="628851590" sldId="259"/>
            <ac:spMk id="20" creationId="{6F9785B8-DFE3-386B-9434-8B483DB521A3}"/>
          </ac:spMkLst>
        </pc:spChg>
        <pc:spChg chg="add mod">
          <ac:chgData name="Abbie Allen" userId="0590438d-2375-4ac1-9344-12dfb4a6c982" providerId="ADAL" clId="{DEAEAFC7-EF4D-46A7-A135-BD60A259C97D}" dt="2023-07-05T09:02:58.827" v="1659" actId="20577"/>
          <ac:spMkLst>
            <pc:docMk/>
            <pc:sldMk cId="628851590" sldId="259"/>
            <ac:spMk id="21" creationId="{271F2D5A-88F3-D089-BEFE-0BCE6B05CAB7}"/>
          </ac:spMkLst>
        </pc:spChg>
        <pc:spChg chg="add mod">
          <ac:chgData name="Abbie Allen" userId="0590438d-2375-4ac1-9344-12dfb4a6c982" providerId="ADAL" clId="{DEAEAFC7-EF4D-46A7-A135-BD60A259C97D}" dt="2023-07-05T09:03:05.576" v="1661" actId="20577"/>
          <ac:spMkLst>
            <pc:docMk/>
            <pc:sldMk cId="628851590" sldId="259"/>
            <ac:spMk id="22" creationId="{52755673-CB78-816D-791F-0DFDCA19F381}"/>
          </ac:spMkLst>
        </pc:spChg>
        <pc:spChg chg="add mod">
          <ac:chgData name="Abbie Allen" userId="0590438d-2375-4ac1-9344-12dfb4a6c982" providerId="ADAL" clId="{DEAEAFC7-EF4D-46A7-A135-BD60A259C97D}" dt="2023-07-05T09:03:15.641" v="1664" actId="14100"/>
          <ac:spMkLst>
            <pc:docMk/>
            <pc:sldMk cId="628851590" sldId="259"/>
            <ac:spMk id="23" creationId="{05917619-6838-A999-71C0-D187919466B0}"/>
          </ac:spMkLst>
        </pc:spChg>
        <pc:grpChg chg="add mod">
          <ac:chgData name="Abbie Allen" userId="0590438d-2375-4ac1-9344-12dfb4a6c982" providerId="ADAL" clId="{DEAEAFC7-EF4D-46A7-A135-BD60A259C97D}" dt="2023-07-05T07:49:26.504" v="1224" actId="164"/>
          <ac:grpSpMkLst>
            <pc:docMk/>
            <pc:sldMk cId="628851590" sldId="259"/>
            <ac:grpSpMk id="6" creationId="{6B20F3F0-C8D1-464C-1590-AEACBD05FA5E}"/>
          </ac:grpSpMkLst>
        </pc:grpChg>
        <pc:grpChg chg="del">
          <ac:chgData name="Abbie Allen" userId="0590438d-2375-4ac1-9344-12dfb4a6c982" providerId="ADAL" clId="{DEAEAFC7-EF4D-46A7-A135-BD60A259C97D}" dt="2023-06-29T09:46:22.664" v="133" actId="478"/>
          <ac:grpSpMkLst>
            <pc:docMk/>
            <pc:sldMk cId="628851590" sldId="259"/>
            <ac:grpSpMk id="7" creationId="{32E86934-2020-6BF7-5E9E-47DFCA9BBE7D}"/>
          </ac:grpSpMkLst>
        </pc:grpChg>
        <pc:grpChg chg="add del mod">
          <ac:chgData name="Abbie Allen" userId="0590438d-2375-4ac1-9344-12dfb4a6c982" providerId="ADAL" clId="{DEAEAFC7-EF4D-46A7-A135-BD60A259C97D}" dt="2023-07-05T07:48:05.262" v="1203" actId="165"/>
          <ac:grpSpMkLst>
            <pc:docMk/>
            <pc:sldMk cId="628851590" sldId="259"/>
            <ac:grpSpMk id="8" creationId="{D76DC96C-D6DA-5541-5696-5E68BCF503DB}"/>
          </ac:grpSpMkLst>
        </pc:grpChg>
        <pc:grpChg chg="add del mod">
          <ac:chgData name="Abbie Allen" userId="0590438d-2375-4ac1-9344-12dfb4a6c982" providerId="ADAL" clId="{DEAEAFC7-EF4D-46A7-A135-BD60A259C97D}" dt="2023-07-03T11:28:52.622" v="263" actId="478"/>
          <ac:grpSpMkLst>
            <pc:docMk/>
            <pc:sldMk cId="628851590" sldId="259"/>
            <ac:grpSpMk id="10" creationId="{9807C9A2-BCFB-7AAE-9743-68AF5E530230}"/>
          </ac:grpSpMkLst>
        </pc:grpChg>
        <pc:picChg chg="add del mod topLvl modCrop">
          <ac:chgData name="Abbie Allen" userId="0590438d-2375-4ac1-9344-12dfb4a6c982" providerId="ADAL" clId="{DEAEAFC7-EF4D-46A7-A135-BD60A259C97D}" dt="2023-07-05T07:48:08.837" v="1204" actId="478"/>
          <ac:picMkLst>
            <pc:docMk/>
            <pc:sldMk cId="628851590" sldId="259"/>
            <ac:picMk id="4" creationId="{2CB6D4AF-787E-04D1-D6EA-1C1F82AE71AF}"/>
          </ac:picMkLst>
        </pc:picChg>
        <pc:picChg chg="add mod modCrop">
          <ac:chgData name="Abbie Allen" userId="0590438d-2375-4ac1-9344-12dfb4a6c982" providerId="ADAL" clId="{DEAEAFC7-EF4D-46A7-A135-BD60A259C97D}" dt="2023-06-29T09:48:24.036" v="148" actId="164"/>
          <ac:picMkLst>
            <pc:docMk/>
            <pc:sldMk cId="628851590" sldId="259"/>
            <ac:picMk id="5" creationId="{590C30C7-B764-0CC1-706B-2722350CF935}"/>
          </ac:picMkLst>
        </pc:picChg>
        <pc:picChg chg="add mod ord modCrop">
          <ac:chgData name="Abbie Allen" userId="0590438d-2375-4ac1-9344-12dfb4a6c982" providerId="ADAL" clId="{DEAEAFC7-EF4D-46A7-A135-BD60A259C97D}" dt="2023-07-05T07:49:26.504" v="1224" actId="164"/>
          <ac:picMkLst>
            <pc:docMk/>
            <pc:sldMk cId="628851590" sldId="259"/>
            <ac:picMk id="5" creationId="{77F9E961-D2B2-F3B4-B20D-B55686EC7455}"/>
          </ac:picMkLst>
        </pc:picChg>
        <pc:picChg chg="add mod topLvl modCrop">
          <ac:chgData name="Abbie Allen" userId="0590438d-2375-4ac1-9344-12dfb4a6c982" providerId="ADAL" clId="{DEAEAFC7-EF4D-46A7-A135-BD60A259C97D}" dt="2023-07-05T07:49:26.504" v="1224" actId="164"/>
          <ac:picMkLst>
            <pc:docMk/>
            <pc:sldMk cId="628851590" sldId="259"/>
            <ac:picMk id="7" creationId="{38FFDB98-F00C-78C9-391E-8EB38A43EF1A}"/>
          </ac:picMkLst>
        </pc:picChg>
        <pc:picChg chg="add mod modCrop">
          <ac:chgData name="Abbie Allen" userId="0590438d-2375-4ac1-9344-12dfb4a6c982" providerId="ADAL" clId="{DEAEAFC7-EF4D-46A7-A135-BD60A259C97D}" dt="2023-06-29T09:48:24.036" v="148" actId="164"/>
          <ac:picMkLst>
            <pc:docMk/>
            <pc:sldMk cId="628851590" sldId="259"/>
            <ac:picMk id="9" creationId="{815C56FE-D78E-2730-C71A-D3211EE025AC}"/>
          </ac:picMkLst>
        </pc:picChg>
      </pc:sldChg>
      <pc:sldChg chg="addSp delSp modSp mod ord">
        <pc:chgData name="Abbie Allen" userId="0590438d-2375-4ac1-9344-12dfb4a6c982" providerId="ADAL" clId="{DEAEAFC7-EF4D-46A7-A135-BD60A259C97D}" dt="2023-07-05T10:06:17.990" v="2291"/>
        <pc:sldMkLst>
          <pc:docMk/>
          <pc:sldMk cId="875170404" sldId="260"/>
        </pc:sldMkLst>
        <pc:spChg chg="add mod">
          <ac:chgData name="Abbie Allen" userId="0590438d-2375-4ac1-9344-12dfb4a6c982" providerId="ADAL" clId="{DEAEAFC7-EF4D-46A7-A135-BD60A259C97D}" dt="2023-07-05T09:02:53.229" v="1658" actId="20577"/>
          <ac:spMkLst>
            <pc:docMk/>
            <pc:sldMk cId="875170404" sldId="260"/>
            <ac:spMk id="9" creationId="{04225CA9-A462-DCA2-26E1-80805436C908}"/>
          </ac:spMkLst>
        </pc:spChg>
        <pc:spChg chg="add del mod">
          <ac:chgData name="Abbie Allen" userId="0590438d-2375-4ac1-9344-12dfb4a6c982" providerId="ADAL" clId="{DEAEAFC7-EF4D-46A7-A135-BD60A259C97D}" dt="2023-07-05T10:06:06.843" v="2288" actId="478"/>
          <ac:spMkLst>
            <pc:docMk/>
            <pc:sldMk cId="875170404" sldId="260"/>
            <ac:spMk id="10" creationId="{909DCD82-852B-A826-F7B0-645229D69F24}"/>
          </ac:spMkLst>
        </pc:spChg>
        <pc:spChg chg="add del mod">
          <ac:chgData name="Abbie Allen" userId="0590438d-2375-4ac1-9344-12dfb4a6c982" providerId="ADAL" clId="{DEAEAFC7-EF4D-46A7-A135-BD60A259C97D}" dt="2023-07-05T08:59:49.072" v="1592" actId="478"/>
          <ac:spMkLst>
            <pc:docMk/>
            <pc:sldMk cId="875170404" sldId="260"/>
            <ac:spMk id="11" creationId="{356982C7-2676-0AC5-3241-F33ACE6BEAA1}"/>
          </ac:spMkLst>
        </pc:spChg>
        <pc:spChg chg="add mod">
          <ac:chgData name="Abbie Allen" userId="0590438d-2375-4ac1-9344-12dfb4a6c982" providerId="ADAL" clId="{DEAEAFC7-EF4D-46A7-A135-BD60A259C97D}" dt="2023-07-05T07:46:54.260" v="1177" actId="1076"/>
          <ac:spMkLst>
            <pc:docMk/>
            <pc:sldMk cId="875170404" sldId="260"/>
            <ac:spMk id="12" creationId="{9FDDD42F-DC2B-5A88-F614-FDAA89EA62E6}"/>
          </ac:spMkLst>
        </pc:spChg>
        <pc:spChg chg="add mod">
          <ac:chgData name="Abbie Allen" userId="0590438d-2375-4ac1-9344-12dfb4a6c982" providerId="ADAL" clId="{DEAEAFC7-EF4D-46A7-A135-BD60A259C97D}" dt="2023-07-05T07:46:56.292" v="1178" actId="1076"/>
          <ac:spMkLst>
            <pc:docMk/>
            <pc:sldMk cId="875170404" sldId="260"/>
            <ac:spMk id="13" creationId="{76B535EE-963C-A51C-5699-7EFDD3B8C4C3}"/>
          </ac:spMkLst>
        </pc:spChg>
        <pc:spChg chg="add mod">
          <ac:chgData name="Abbie Allen" userId="0590438d-2375-4ac1-9344-12dfb4a6c982" providerId="ADAL" clId="{DEAEAFC7-EF4D-46A7-A135-BD60A259C97D}" dt="2023-07-05T07:46:47.892" v="1175" actId="1076"/>
          <ac:spMkLst>
            <pc:docMk/>
            <pc:sldMk cId="875170404" sldId="260"/>
            <ac:spMk id="14" creationId="{CBF57505-9772-E318-3662-0AFE86BBDEDF}"/>
          </ac:spMkLst>
        </pc:spChg>
        <pc:spChg chg="add mod">
          <ac:chgData name="Abbie Allen" userId="0590438d-2375-4ac1-9344-12dfb4a6c982" providerId="ADAL" clId="{DEAEAFC7-EF4D-46A7-A135-BD60A259C97D}" dt="2023-07-05T07:47:01.113" v="1179" actId="1076"/>
          <ac:spMkLst>
            <pc:docMk/>
            <pc:sldMk cId="875170404" sldId="260"/>
            <ac:spMk id="15" creationId="{9CAE9B8E-92D3-7E46-3D2A-813E90267C0E}"/>
          </ac:spMkLst>
        </pc:spChg>
        <pc:spChg chg="add mod">
          <ac:chgData name="Abbie Allen" userId="0590438d-2375-4ac1-9344-12dfb4a6c982" providerId="ADAL" clId="{DEAEAFC7-EF4D-46A7-A135-BD60A259C97D}" dt="2023-07-05T09:07:13.435" v="1701" actId="1076"/>
          <ac:spMkLst>
            <pc:docMk/>
            <pc:sldMk cId="875170404" sldId="260"/>
            <ac:spMk id="16" creationId="{D6552BE1-A7C8-89FA-7390-8422C20154E0}"/>
          </ac:spMkLst>
        </pc:spChg>
        <pc:spChg chg="add mod">
          <ac:chgData name="Abbie Allen" userId="0590438d-2375-4ac1-9344-12dfb4a6c982" providerId="ADAL" clId="{DEAEAFC7-EF4D-46A7-A135-BD60A259C97D}" dt="2023-07-05T09:02:30.861" v="1648" actId="20577"/>
          <ac:spMkLst>
            <pc:docMk/>
            <pc:sldMk cId="875170404" sldId="260"/>
            <ac:spMk id="17" creationId="{282E21DA-9AE1-88A1-BDE6-6CFB7A970D97}"/>
          </ac:spMkLst>
        </pc:spChg>
        <pc:spChg chg="add mod">
          <ac:chgData name="Abbie Allen" userId="0590438d-2375-4ac1-9344-12dfb4a6c982" providerId="ADAL" clId="{DEAEAFC7-EF4D-46A7-A135-BD60A259C97D}" dt="2023-07-05T09:02:34.596" v="1649" actId="20577"/>
          <ac:spMkLst>
            <pc:docMk/>
            <pc:sldMk cId="875170404" sldId="260"/>
            <ac:spMk id="18" creationId="{94B14923-C074-A06A-747E-287B9D59E3E6}"/>
          </ac:spMkLst>
        </pc:spChg>
        <pc:spChg chg="add mod">
          <ac:chgData name="Abbie Allen" userId="0590438d-2375-4ac1-9344-12dfb4a6c982" providerId="ADAL" clId="{DEAEAFC7-EF4D-46A7-A135-BD60A259C97D}" dt="2023-07-05T09:02:40.681" v="1652" actId="20577"/>
          <ac:spMkLst>
            <pc:docMk/>
            <pc:sldMk cId="875170404" sldId="260"/>
            <ac:spMk id="19" creationId="{60A643D1-E093-8807-C5E6-A69C0090D18C}"/>
          </ac:spMkLst>
        </pc:spChg>
        <pc:spChg chg="add mod">
          <ac:chgData name="Abbie Allen" userId="0590438d-2375-4ac1-9344-12dfb4a6c982" providerId="ADAL" clId="{DEAEAFC7-EF4D-46A7-A135-BD60A259C97D}" dt="2023-07-05T09:02:50.780" v="1656" actId="14100"/>
          <ac:spMkLst>
            <pc:docMk/>
            <pc:sldMk cId="875170404" sldId="260"/>
            <ac:spMk id="20" creationId="{9815C115-CC9F-B6DA-B34F-B8DACE031515}"/>
          </ac:spMkLst>
        </pc:spChg>
        <pc:spChg chg="add mod">
          <ac:chgData name="Abbie Allen" userId="0590438d-2375-4ac1-9344-12dfb4a6c982" providerId="ADAL" clId="{DEAEAFC7-EF4D-46A7-A135-BD60A259C97D}" dt="2023-07-05T09:07:28.729" v="1704" actId="207"/>
          <ac:spMkLst>
            <pc:docMk/>
            <pc:sldMk cId="875170404" sldId="260"/>
            <ac:spMk id="21" creationId="{E64C37C5-1F95-7F27-908F-F18EA9387067}"/>
          </ac:spMkLst>
        </pc:spChg>
        <pc:spChg chg="add del mod">
          <ac:chgData name="Abbie Allen" userId="0590438d-2375-4ac1-9344-12dfb4a6c982" providerId="ADAL" clId="{DEAEAFC7-EF4D-46A7-A135-BD60A259C97D}" dt="2023-07-05T10:06:06.158" v="2287"/>
          <ac:spMkLst>
            <pc:docMk/>
            <pc:sldMk cId="875170404" sldId="260"/>
            <ac:spMk id="22" creationId="{F325BFAE-40D0-94A1-5A41-AF6D7BFB461D}"/>
          </ac:spMkLst>
        </pc:spChg>
        <pc:grpChg chg="add mod">
          <ac:chgData name="Abbie Allen" userId="0590438d-2375-4ac1-9344-12dfb4a6c982" providerId="ADAL" clId="{DEAEAFC7-EF4D-46A7-A135-BD60A259C97D}" dt="2023-07-05T07:47:07.288" v="1180" actId="164"/>
          <ac:grpSpMkLst>
            <pc:docMk/>
            <pc:sldMk cId="875170404" sldId="260"/>
            <ac:grpSpMk id="6" creationId="{4D02219B-89CA-8C41-9178-4CEE57E6EE09}"/>
          </ac:grpSpMkLst>
        </pc:grpChg>
        <pc:grpChg chg="del">
          <ac:chgData name="Abbie Allen" userId="0590438d-2375-4ac1-9344-12dfb4a6c982" providerId="ADAL" clId="{DEAEAFC7-EF4D-46A7-A135-BD60A259C97D}" dt="2023-06-29T09:44:22.291" v="113" actId="478"/>
          <ac:grpSpMkLst>
            <pc:docMk/>
            <pc:sldMk cId="875170404" sldId="260"/>
            <ac:grpSpMk id="7" creationId="{19D88A9E-C7EF-B9BB-C935-A53717C0AD69}"/>
          </ac:grpSpMkLst>
        </pc:grpChg>
        <pc:grpChg chg="add del mod">
          <ac:chgData name="Abbie Allen" userId="0590438d-2375-4ac1-9344-12dfb4a6c982" providerId="ADAL" clId="{DEAEAFC7-EF4D-46A7-A135-BD60A259C97D}" dt="2023-07-05T07:44:27.167" v="1158" actId="165"/>
          <ac:grpSpMkLst>
            <pc:docMk/>
            <pc:sldMk cId="875170404" sldId="260"/>
            <ac:grpSpMk id="8" creationId="{1607100D-0687-2AC7-C234-0A05096282C0}"/>
          </ac:grpSpMkLst>
        </pc:grpChg>
        <pc:grpChg chg="add del mod">
          <ac:chgData name="Abbie Allen" userId="0590438d-2375-4ac1-9344-12dfb4a6c982" providerId="ADAL" clId="{DEAEAFC7-EF4D-46A7-A135-BD60A259C97D}" dt="2023-07-03T11:34:11.287" v="304" actId="478"/>
          <ac:grpSpMkLst>
            <pc:docMk/>
            <pc:sldMk cId="875170404" sldId="260"/>
            <ac:grpSpMk id="10" creationId="{8684453E-C06C-A668-A829-02E28F5F45E2}"/>
          </ac:grpSpMkLst>
        </pc:grpChg>
        <pc:picChg chg="add del mod topLvl modCrop">
          <ac:chgData name="Abbie Allen" userId="0590438d-2375-4ac1-9344-12dfb4a6c982" providerId="ADAL" clId="{DEAEAFC7-EF4D-46A7-A135-BD60A259C97D}" dt="2023-07-05T07:45:18.008" v="1159" actId="478"/>
          <ac:picMkLst>
            <pc:docMk/>
            <pc:sldMk cId="875170404" sldId="260"/>
            <ac:picMk id="4" creationId="{F291EECB-CADE-4F7E-A0FA-498A59352CA9}"/>
          </ac:picMkLst>
        </pc:picChg>
        <pc:picChg chg="add mod modCrop">
          <ac:chgData name="Abbie Allen" userId="0590438d-2375-4ac1-9344-12dfb4a6c982" providerId="ADAL" clId="{DEAEAFC7-EF4D-46A7-A135-BD60A259C97D}" dt="2023-06-29T09:46:07.971" v="130" actId="164"/>
          <ac:picMkLst>
            <pc:docMk/>
            <pc:sldMk cId="875170404" sldId="260"/>
            <ac:picMk id="5" creationId="{995D3830-AC0E-F576-2C60-42FBE3BF142C}"/>
          </ac:picMkLst>
        </pc:picChg>
        <pc:picChg chg="add mod ord modCrop">
          <ac:chgData name="Abbie Allen" userId="0590438d-2375-4ac1-9344-12dfb4a6c982" providerId="ADAL" clId="{DEAEAFC7-EF4D-46A7-A135-BD60A259C97D}" dt="2023-07-05T07:47:07.288" v="1180" actId="164"/>
          <ac:picMkLst>
            <pc:docMk/>
            <pc:sldMk cId="875170404" sldId="260"/>
            <ac:picMk id="5" creationId="{F01C318D-F919-7A18-F10D-66666E0C5E44}"/>
          </ac:picMkLst>
        </pc:picChg>
        <pc:picChg chg="add mod topLvl modCrop">
          <ac:chgData name="Abbie Allen" userId="0590438d-2375-4ac1-9344-12dfb4a6c982" providerId="ADAL" clId="{DEAEAFC7-EF4D-46A7-A135-BD60A259C97D}" dt="2023-07-05T07:47:07.288" v="1180" actId="164"/>
          <ac:picMkLst>
            <pc:docMk/>
            <pc:sldMk cId="875170404" sldId="260"/>
            <ac:picMk id="7" creationId="{4704C932-14BF-55C9-F5BA-BA4E75D06440}"/>
          </ac:picMkLst>
        </pc:picChg>
        <pc:picChg chg="add mod modCrop">
          <ac:chgData name="Abbie Allen" userId="0590438d-2375-4ac1-9344-12dfb4a6c982" providerId="ADAL" clId="{DEAEAFC7-EF4D-46A7-A135-BD60A259C97D}" dt="2023-06-29T09:46:07.971" v="130" actId="164"/>
          <ac:picMkLst>
            <pc:docMk/>
            <pc:sldMk cId="875170404" sldId="260"/>
            <ac:picMk id="9" creationId="{CB513794-D145-0B5D-D370-46B104377B60}"/>
          </ac:picMkLst>
        </pc:picChg>
      </pc:sldChg>
      <pc:sldChg chg="addSp delSp modSp mod ord">
        <pc:chgData name="Abbie Allen" userId="0590438d-2375-4ac1-9344-12dfb4a6c982" providerId="ADAL" clId="{DEAEAFC7-EF4D-46A7-A135-BD60A259C97D}" dt="2023-07-05T10:07:28.236" v="2327"/>
        <pc:sldMkLst>
          <pc:docMk/>
          <pc:sldMk cId="2521852593" sldId="261"/>
        </pc:sldMkLst>
        <pc:spChg chg="add del mod">
          <ac:chgData name="Abbie Allen" userId="0590438d-2375-4ac1-9344-12dfb4a6c982" providerId="ADAL" clId="{DEAEAFC7-EF4D-46A7-A135-BD60A259C97D}" dt="2023-07-05T08:59:56.805" v="1595" actId="478"/>
          <ac:spMkLst>
            <pc:docMk/>
            <pc:sldMk cId="2521852593" sldId="261"/>
            <ac:spMk id="9" creationId="{F44F44DD-B351-9014-0A48-400308E6D170}"/>
          </ac:spMkLst>
        </pc:spChg>
        <pc:spChg chg="add mod">
          <ac:chgData name="Abbie Allen" userId="0590438d-2375-4ac1-9344-12dfb4a6c982" providerId="ADAL" clId="{DEAEAFC7-EF4D-46A7-A135-BD60A259C97D}" dt="2023-07-05T09:02:25.150" v="1647" actId="20577"/>
          <ac:spMkLst>
            <pc:docMk/>
            <pc:sldMk cId="2521852593" sldId="261"/>
            <ac:spMk id="10" creationId="{D0AAC4FB-7601-E892-4056-B3FABEF0D336}"/>
          </ac:spMkLst>
        </pc:spChg>
        <pc:spChg chg="add mod">
          <ac:chgData name="Abbie Allen" userId="0590438d-2375-4ac1-9344-12dfb4a6c982" providerId="ADAL" clId="{DEAEAFC7-EF4D-46A7-A135-BD60A259C97D}" dt="2023-07-05T09:14:49.066" v="1736" actId="1076"/>
          <ac:spMkLst>
            <pc:docMk/>
            <pc:sldMk cId="2521852593" sldId="261"/>
            <ac:spMk id="11" creationId="{067750B4-41D9-C9BD-657C-D591AD98D305}"/>
          </ac:spMkLst>
        </pc:spChg>
        <pc:spChg chg="add mod">
          <ac:chgData name="Abbie Allen" userId="0590438d-2375-4ac1-9344-12dfb4a6c982" providerId="ADAL" clId="{DEAEAFC7-EF4D-46A7-A135-BD60A259C97D}" dt="2023-07-05T07:43:33.353" v="1132" actId="1076"/>
          <ac:spMkLst>
            <pc:docMk/>
            <pc:sldMk cId="2521852593" sldId="261"/>
            <ac:spMk id="12" creationId="{3A8D6F28-1077-CB20-F0D1-EC0DA7F1849D}"/>
          </ac:spMkLst>
        </pc:spChg>
        <pc:spChg chg="add mod">
          <ac:chgData name="Abbie Allen" userId="0590438d-2375-4ac1-9344-12dfb4a6c982" providerId="ADAL" clId="{DEAEAFC7-EF4D-46A7-A135-BD60A259C97D}" dt="2023-07-03T14:48:22.069" v="881" actId="207"/>
          <ac:spMkLst>
            <pc:docMk/>
            <pc:sldMk cId="2521852593" sldId="261"/>
            <ac:spMk id="13" creationId="{B14AE5F7-2FB5-350E-1DEA-CEFAF21D5AEA}"/>
          </ac:spMkLst>
        </pc:spChg>
        <pc:spChg chg="add mod">
          <ac:chgData name="Abbie Allen" userId="0590438d-2375-4ac1-9344-12dfb4a6c982" providerId="ADAL" clId="{DEAEAFC7-EF4D-46A7-A135-BD60A259C97D}" dt="2023-07-03T14:48:50.034" v="883" actId="207"/>
          <ac:spMkLst>
            <pc:docMk/>
            <pc:sldMk cId="2521852593" sldId="261"/>
            <ac:spMk id="14" creationId="{FA8A9328-8C02-1308-0B27-219A9AEFCC49}"/>
          </ac:spMkLst>
        </pc:spChg>
        <pc:spChg chg="add mod">
          <ac:chgData name="Abbie Allen" userId="0590438d-2375-4ac1-9344-12dfb4a6c982" providerId="ADAL" clId="{DEAEAFC7-EF4D-46A7-A135-BD60A259C97D}" dt="2023-07-03T14:49:39.440" v="886" actId="207"/>
          <ac:spMkLst>
            <pc:docMk/>
            <pc:sldMk cId="2521852593" sldId="261"/>
            <ac:spMk id="15" creationId="{35F22137-30BD-1FFD-839A-406AE39D4809}"/>
          </ac:spMkLst>
        </pc:spChg>
        <pc:spChg chg="add mod">
          <ac:chgData name="Abbie Allen" userId="0590438d-2375-4ac1-9344-12dfb4a6c982" providerId="ADAL" clId="{DEAEAFC7-EF4D-46A7-A135-BD60A259C97D}" dt="2023-07-05T09:07:48.545" v="1708" actId="20577"/>
          <ac:spMkLst>
            <pc:docMk/>
            <pc:sldMk cId="2521852593" sldId="261"/>
            <ac:spMk id="16" creationId="{21F54233-31AA-3B7A-8B70-C2E7ABB06460}"/>
          </ac:spMkLst>
        </pc:spChg>
        <pc:spChg chg="add del mod">
          <ac:chgData name="Abbie Allen" userId="0590438d-2375-4ac1-9344-12dfb4a6c982" providerId="ADAL" clId="{DEAEAFC7-EF4D-46A7-A135-BD60A259C97D}" dt="2023-07-03T14:49:58.853" v="887" actId="478"/>
          <ac:spMkLst>
            <pc:docMk/>
            <pc:sldMk cId="2521852593" sldId="261"/>
            <ac:spMk id="16" creationId="{7B5760E3-081D-2F87-8492-F4DF528C8842}"/>
          </ac:spMkLst>
        </pc:spChg>
        <pc:spChg chg="add mod">
          <ac:chgData name="Abbie Allen" userId="0590438d-2375-4ac1-9344-12dfb4a6c982" providerId="ADAL" clId="{DEAEAFC7-EF4D-46A7-A135-BD60A259C97D}" dt="2023-07-05T09:02:13.761" v="1642" actId="20577"/>
          <ac:spMkLst>
            <pc:docMk/>
            <pc:sldMk cId="2521852593" sldId="261"/>
            <ac:spMk id="17" creationId="{E8FCA2DF-AD93-5FE3-9EEE-311D2104E28E}"/>
          </ac:spMkLst>
        </pc:spChg>
        <pc:spChg chg="add mod">
          <ac:chgData name="Abbie Allen" userId="0590438d-2375-4ac1-9344-12dfb4a6c982" providerId="ADAL" clId="{DEAEAFC7-EF4D-46A7-A135-BD60A259C97D}" dt="2023-07-05T09:02:06.681" v="1640" actId="20577"/>
          <ac:spMkLst>
            <pc:docMk/>
            <pc:sldMk cId="2521852593" sldId="261"/>
            <ac:spMk id="18" creationId="{1A6D392E-22CE-83B6-AD7A-073AFBF925D7}"/>
          </ac:spMkLst>
        </pc:spChg>
        <pc:spChg chg="add del mod">
          <ac:chgData name="Abbie Allen" userId="0590438d-2375-4ac1-9344-12dfb4a6c982" providerId="ADAL" clId="{DEAEAFC7-EF4D-46A7-A135-BD60A259C97D}" dt="2023-07-05T09:02:09.851" v="1641" actId="20577"/>
          <ac:spMkLst>
            <pc:docMk/>
            <pc:sldMk cId="2521852593" sldId="261"/>
            <ac:spMk id="19" creationId="{8BB67216-7193-9EA7-D9C1-4059FAE0898F}"/>
          </ac:spMkLst>
        </pc:spChg>
        <pc:spChg chg="add mod">
          <ac:chgData name="Abbie Allen" userId="0590438d-2375-4ac1-9344-12dfb4a6c982" providerId="ADAL" clId="{DEAEAFC7-EF4D-46A7-A135-BD60A259C97D}" dt="2023-07-05T09:02:22.191" v="1645" actId="14100"/>
          <ac:spMkLst>
            <pc:docMk/>
            <pc:sldMk cId="2521852593" sldId="261"/>
            <ac:spMk id="20" creationId="{8B4C0459-D600-F0C5-7EB7-08B68D63A23D}"/>
          </ac:spMkLst>
        </pc:spChg>
        <pc:spChg chg="add mod">
          <ac:chgData name="Abbie Allen" userId="0590438d-2375-4ac1-9344-12dfb4a6c982" providerId="ADAL" clId="{DEAEAFC7-EF4D-46A7-A135-BD60A259C97D}" dt="2023-07-05T09:07:42.500" v="1705" actId="1076"/>
          <ac:spMkLst>
            <pc:docMk/>
            <pc:sldMk cId="2521852593" sldId="261"/>
            <ac:spMk id="21" creationId="{D71686FE-672E-EC54-C337-D4F7AE586D90}"/>
          </ac:spMkLst>
        </pc:spChg>
        <pc:grpChg chg="add del mod">
          <ac:chgData name="Abbie Allen" userId="0590438d-2375-4ac1-9344-12dfb4a6c982" providerId="ADAL" clId="{DEAEAFC7-EF4D-46A7-A135-BD60A259C97D}" dt="2023-07-05T07:42:57.441" v="1122" actId="165"/>
          <ac:grpSpMkLst>
            <pc:docMk/>
            <pc:sldMk cId="2521852593" sldId="261"/>
            <ac:grpSpMk id="7" creationId="{8512DC7B-27E0-C4B9-8736-37731D610C08}"/>
          </ac:grpSpMkLst>
        </pc:grpChg>
        <pc:grpChg chg="add mod">
          <ac:chgData name="Abbie Allen" userId="0590438d-2375-4ac1-9344-12dfb4a6c982" providerId="ADAL" clId="{DEAEAFC7-EF4D-46A7-A135-BD60A259C97D}" dt="2023-07-05T07:44:02.920" v="1156" actId="164"/>
          <ac:grpSpMkLst>
            <pc:docMk/>
            <pc:sldMk cId="2521852593" sldId="261"/>
            <ac:grpSpMk id="8" creationId="{B29A0DFC-FD33-3001-16CB-559CB9FB32B7}"/>
          </ac:grpSpMkLst>
        </pc:grpChg>
        <pc:grpChg chg="add del mod">
          <ac:chgData name="Abbie Allen" userId="0590438d-2375-4ac1-9344-12dfb4a6c982" providerId="ADAL" clId="{DEAEAFC7-EF4D-46A7-A135-BD60A259C97D}" dt="2023-07-03T10:56:12.161" v="231" actId="478"/>
          <ac:grpSpMkLst>
            <pc:docMk/>
            <pc:sldMk cId="2521852593" sldId="261"/>
            <ac:grpSpMk id="11" creationId="{B8F65637-589D-CACB-F210-DFEEA80EA3A8}"/>
          </ac:grpSpMkLst>
        </pc:grpChg>
        <pc:picChg chg="add del mod modCrop">
          <ac:chgData name="Abbie Allen" userId="0590438d-2375-4ac1-9344-12dfb4a6c982" providerId="ADAL" clId="{DEAEAFC7-EF4D-46A7-A135-BD60A259C97D}" dt="2023-06-29T09:42:22.908" v="96" actId="478"/>
          <ac:picMkLst>
            <pc:docMk/>
            <pc:sldMk cId="2521852593" sldId="261"/>
            <ac:picMk id="4" creationId="{41C3DB05-38E1-3BDA-8069-3C1E9308B1FB}"/>
          </ac:picMkLst>
        </pc:picChg>
        <pc:picChg chg="add del mod topLvl modCrop">
          <ac:chgData name="Abbie Allen" userId="0590438d-2375-4ac1-9344-12dfb4a6c982" providerId="ADAL" clId="{DEAEAFC7-EF4D-46A7-A135-BD60A259C97D}" dt="2023-07-05T07:43:00.710" v="1123" actId="478"/>
          <ac:picMkLst>
            <pc:docMk/>
            <pc:sldMk cId="2521852593" sldId="261"/>
            <ac:picMk id="4" creationId="{60BFC3EA-9F12-B6C8-616C-A757C6BA7C53}"/>
          </ac:picMkLst>
        </pc:picChg>
        <pc:picChg chg="add mod ord modCrop">
          <ac:chgData name="Abbie Allen" userId="0590438d-2375-4ac1-9344-12dfb4a6c982" providerId="ADAL" clId="{DEAEAFC7-EF4D-46A7-A135-BD60A259C97D}" dt="2023-07-05T07:44:02.920" v="1156" actId="164"/>
          <ac:picMkLst>
            <pc:docMk/>
            <pc:sldMk cId="2521852593" sldId="261"/>
            <ac:picMk id="5" creationId="{20B25949-5687-1E86-0B8F-81D6BA57F990}"/>
          </ac:picMkLst>
        </pc:picChg>
        <pc:picChg chg="add mod topLvl modCrop">
          <ac:chgData name="Abbie Allen" userId="0590438d-2375-4ac1-9344-12dfb4a6c982" providerId="ADAL" clId="{DEAEAFC7-EF4D-46A7-A135-BD60A259C97D}" dt="2023-07-05T07:44:02.920" v="1156" actId="164"/>
          <ac:picMkLst>
            <pc:docMk/>
            <pc:sldMk cId="2521852593" sldId="261"/>
            <ac:picMk id="6" creationId="{36724610-0FE2-C27F-2690-67C72BFB5A9D}"/>
          </ac:picMkLst>
        </pc:picChg>
        <pc:picChg chg="add del">
          <ac:chgData name="Abbie Allen" userId="0590438d-2375-4ac1-9344-12dfb4a6c982" providerId="ADAL" clId="{DEAEAFC7-EF4D-46A7-A135-BD60A259C97D}" dt="2023-06-29T09:42:20.953" v="95" actId="478"/>
          <ac:picMkLst>
            <pc:docMk/>
            <pc:sldMk cId="2521852593" sldId="261"/>
            <ac:picMk id="6" creationId="{A9D8DD4A-CAE4-42F2-4530-5A0DF3E0F0A6}"/>
          </ac:picMkLst>
        </pc:picChg>
        <pc:picChg chg="add mod modCrop">
          <ac:chgData name="Abbie Allen" userId="0590438d-2375-4ac1-9344-12dfb4a6c982" providerId="ADAL" clId="{DEAEAFC7-EF4D-46A7-A135-BD60A259C97D}" dt="2023-06-29T09:44:07.734" v="112" actId="164"/>
          <ac:picMkLst>
            <pc:docMk/>
            <pc:sldMk cId="2521852593" sldId="261"/>
            <ac:picMk id="8" creationId="{ADB192FD-96D6-57FA-3606-62906C494B60}"/>
          </ac:picMkLst>
        </pc:picChg>
        <pc:picChg chg="add mod modCrop">
          <ac:chgData name="Abbie Allen" userId="0590438d-2375-4ac1-9344-12dfb4a6c982" providerId="ADAL" clId="{DEAEAFC7-EF4D-46A7-A135-BD60A259C97D}" dt="2023-06-29T09:44:07.734" v="112" actId="164"/>
          <ac:picMkLst>
            <pc:docMk/>
            <pc:sldMk cId="2521852593" sldId="261"/>
            <ac:picMk id="10" creationId="{2AE5060A-92E3-336A-84C2-6A39E6D9750C}"/>
          </ac:picMkLst>
        </pc:picChg>
      </pc:sldChg>
      <pc:sldChg chg="addSp delSp modSp mod ord">
        <pc:chgData name="Abbie Allen" userId="0590438d-2375-4ac1-9344-12dfb4a6c982" providerId="ADAL" clId="{DEAEAFC7-EF4D-46A7-A135-BD60A259C97D}" dt="2023-07-05T10:08:48.539" v="2364"/>
        <pc:sldMkLst>
          <pc:docMk/>
          <pc:sldMk cId="3571457232" sldId="262"/>
        </pc:sldMkLst>
        <pc:spChg chg="add mod">
          <ac:chgData name="Abbie Allen" userId="0590438d-2375-4ac1-9344-12dfb4a6c982" providerId="ADAL" clId="{DEAEAFC7-EF4D-46A7-A135-BD60A259C97D}" dt="2023-07-05T09:02:00.060" v="1639" actId="20577"/>
          <ac:spMkLst>
            <pc:docMk/>
            <pc:sldMk cId="3571457232" sldId="262"/>
            <ac:spMk id="7" creationId="{F1294E28-5B01-6453-5B42-4672D38A8B3C}"/>
          </ac:spMkLst>
        </pc:spChg>
        <pc:spChg chg="add mod">
          <ac:chgData name="Abbie Allen" userId="0590438d-2375-4ac1-9344-12dfb4a6c982" providerId="ADAL" clId="{DEAEAFC7-EF4D-46A7-A135-BD60A259C97D}" dt="2023-07-05T09:14:41.829" v="1735" actId="1076"/>
          <ac:spMkLst>
            <pc:docMk/>
            <pc:sldMk cId="3571457232" sldId="262"/>
            <ac:spMk id="8" creationId="{CEE5566D-056E-F551-1D83-6414A02872FC}"/>
          </ac:spMkLst>
        </pc:spChg>
        <pc:spChg chg="add mod">
          <ac:chgData name="Abbie Allen" userId="0590438d-2375-4ac1-9344-12dfb4a6c982" providerId="ADAL" clId="{DEAEAFC7-EF4D-46A7-A135-BD60A259C97D}" dt="2023-07-05T09:10:00.700" v="1716" actId="20577"/>
          <ac:spMkLst>
            <pc:docMk/>
            <pc:sldMk cId="3571457232" sldId="262"/>
            <ac:spMk id="9" creationId="{8DAF4D72-73A9-E118-928D-EB3B7EC99C7F}"/>
          </ac:spMkLst>
        </pc:spChg>
        <pc:spChg chg="add del mod">
          <ac:chgData name="Abbie Allen" userId="0590438d-2375-4ac1-9344-12dfb4a6c982" providerId="ADAL" clId="{DEAEAFC7-EF4D-46A7-A135-BD60A259C97D}" dt="2023-07-05T09:00:06.958" v="1598" actId="478"/>
          <ac:spMkLst>
            <pc:docMk/>
            <pc:sldMk cId="3571457232" sldId="262"/>
            <ac:spMk id="13" creationId="{445F23A2-CB72-90FC-6BC7-ED42B4EEAE42}"/>
          </ac:spMkLst>
        </pc:spChg>
        <pc:spChg chg="add mod">
          <ac:chgData name="Abbie Allen" userId="0590438d-2375-4ac1-9344-12dfb4a6c982" providerId="ADAL" clId="{DEAEAFC7-EF4D-46A7-A135-BD60A259C97D}" dt="2023-07-03T14:53:29.967" v="902" actId="207"/>
          <ac:spMkLst>
            <pc:docMk/>
            <pc:sldMk cId="3571457232" sldId="262"/>
            <ac:spMk id="14" creationId="{BA1C3F7D-8E99-89D9-516A-C2FC30503F9F}"/>
          </ac:spMkLst>
        </pc:spChg>
        <pc:spChg chg="add mod">
          <ac:chgData name="Abbie Allen" userId="0590438d-2375-4ac1-9344-12dfb4a6c982" providerId="ADAL" clId="{DEAEAFC7-EF4D-46A7-A135-BD60A259C97D}" dt="2023-07-05T09:09:47.420" v="1711" actId="1076"/>
          <ac:spMkLst>
            <pc:docMk/>
            <pc:sldMk cId="3571457232" sldId="262"/>
            <ac:spMk id="15" creationId="{1D95A8DF-5CB5-8ED1-BA29-CE77908505F4}"/>
          </ac:spMkLst>
        </pc:spChg>
        <pc:spChg chg="add mod">
          <ac:chgData name="Abbie Allen" userId="0590438d-2375-4ac1-9344-12dfb4a6c982" providerId="ADAL" clId="{DEAEAFC7-EF4D-46A7-A135-BD60A259C97D}" dt="2023-07-05T09:09:44.810" v="1710" actId="1076"/>
          <ac:spMkLst>
            <pc:docMk/>
            <pc:sldMk cId="3571457232" sldId="262"/>
            <ac:spMk id="16" creationId="{8B03EB8D-39AF-0436-D49F-A00834FEB619}"/>
          </ac:spMkLst>
        </pc:spChg>
        <pc:spChg chg="add mod">
          <ac:chgData name="Abbie Allen" userId="0590438d-2375-4ac1-9344-12dfb4a6c982" providerId="ADAL" clId="{DEAEAFC7-EF4D-46A7-A135-BD60A259C97D}" dt="2023-07-05T09:09:51.720" v="1713" actId="1076"/>
          <ac:spMkLst>
            <pc:docMk/>
            <pc:sldMk cId="3571457232" sldId="262"/>
            <ac:spMk id="17" creationId="{E8B110AA-51AA-068D-3328-8133C62AC382}"/>
          </ac:spMkLst>
        </pc:spChg>
        <pc:spChg chg="add mod">
          <ac:chgData name="Abbie Allen" userId="0590438d-2375-4ac1-9344-12dfb4a6c982" providerId="ADAL" clId="{DEAEAFC7-EF4D-46A7-A135-BD60A259C97D}" dt="2023-07-05T09:09:49.029" v="1712" actId="1076"/>
          <ac:spMkLst>
            <pc:docMk/>
            <pc:sldMk cId="3571457232" sldId="262"/>
            <ac:spMk id="18" creationId="{B8AC7DBA-80A9-457C-A471-6F9F3567BD49}"/>
          </ac:spMkLst>
        </pc:spChg>
        <pc:spChg chg="add mod">
          <ac:chgData name="Abbie Allen" userId="0590438d-2375-4ac1-9344-12dfb4a6c982" providerId="ADAL" clId="{DEAEAFC7-EF4D-46A7-A135-BD60A259C97D}" dt="2023-07-05T09:01:43.732" v="1633" actId="20577"/>
          <ac:spMkLst>
            <pc:docMk/>
            <pc:sldMk cId="3571457232" sldId="262"/>
            <ac:spMk id="19" creationId="{87786547-A97C-8786-9227-BC3B7811C27B}"/>
          </ac:spMkLst>
        </pc:spChg>
        <pc:spChg chg="add mod">
          <ac:chgData name="Abbie Allen" userId="0590438d-2375-4ac1-9344-12dfb4a6c982" providerId="ADAL" clId="{DEAEAFC7-EF4D-46A7-A135-BD60A259C97D}" dt="2023-07-05T09:01:51.295" v="1635" actId="20577"/>
          <ac:spMkLst>
            <pc:docMk/>
            <pc:sldMk cId="3571457232" sldId="262"/>
            <ac:spMk id="20" creationId="{B2F7DE4A-8368-1C63-196A-7376BAF83E23}"/>
          </ac:spMkLst>
        </pc:spChg>
        <pc:spChg chg="add mod">
          <ac:chgData name="Abbie Allen" userId="0590438d-2375-4ac1-9344-12dfb4a6c982" providerId="ADAL" clId="{DEAEAFC7-EF4D-46A7-A135-BD60A259C97D}" dt="2023-07-05T09:01:46.490" v="1634" actId="20577"/>
          <ac:spMkLst>
            <pc:docMk/>
            <pc:sldMk cId="3571457232" sldId="262"/>
            <ac:spMk id="21" creationId="{DF8FD295-E43C-959C-91E9-BE2CEFEBA52F}"/>
          </ac:spMkLst>
        </pc:spChg>
        <pc:spChg chg="add mod">
          <ac:chgData name="Abbie Allen" userId="0590438d-2375-4ac1-9344-12dfb4a6c982" providerId="ADAL" clId="{DEAEAFC7-EF4D-46A7-A135-BD60A259C97D}" dt="2023-07-05T09:01:57.033" v="1638" actId="14100"/>
          <ac:spMkLst>
            <pc:docMk/>
            <pc:sldMk cId="3571457232" sldId="262"/>
            <ac:spMk id="22" creationId="{9434452B-CA1E-FB0F-87BA-C135BDD296DE}"/>
          </ac:spMkLst>
        </pc:spChg>
        <pc:grpChg chg="add mod">
          <ac:chgData name="Abbie Allen" userId="0590438d-2375-4ac1-9344-12dfb4a6c982" providerId="ADAL" clId="{DEAEAFC7-EF4D-46A7-A135-BD60A259C97D}" dt="2023-07-05T07:41:21.568" v="1080" actId="164"/>
          <ac:grpSpMkLst>
            <pc:docMk/>
            <pc:sldMk cId="3571457232" sldId="262"/>
            <ac:grpSpMk id="6" creationId="{D406A65E-30AB-9EBE-CDFE-7935E1794CA2}"/>
          </ac:grpSpMkLst>
        </pc:grpChg>
        <pc:grpChg chg="add mod">
          <ac:chgData name="Abbie Allen" userId="0590438d-2375-4ac1-9344-12dfb4a6c982" providerId="ADAL" clId="{DEAEAFC7-EF4D-46A7-A135-BD60A259C97D}" dt="2023-06-29T09:40:51.030" v="86" actId="164"/>
          <ac:grpSpMkLst>
            <pc:docMk/>
            <pc:sldMk cId="3571457232" sldId="262"/>
            <ac:grpSpMk id="9" creationId="{6E38C52C-A90D-8FAF-440A-00976BC434EB}"/>
          </ac:grpSpMkLst>
        </pc:grpChg>
        <pc:grpChg chg="add del mod">
          <ac:chgData name="Abbie Allen" userId="0590438d-2375-4ac1-9344-12dfb4a6c982" providerId="ADAL" clId="{DEAEAFC7-EF4D-46A7-A135-BD60A259C97D}" dt="2023-07-03T11:38:23.342" v="334" actId="478"/>
          <ac:grpSpMkLst>
            <pc:docMk/>
            <pc:sldMk cId="3571457232" sldId="262"/>
            <ac:grpSpMk id="10" creationId="{D2BD67B0-3A29-3BA2-1B8E-F029D6B3DFD6}"/>
          </ac:grpSpMkLst>
        </pc:grpChg>
        <pc:grpChg chg="add del mod">
          <ac:chgData name="Abbie Allen" userId="0590438d-2375-4ac1-9344-12dfb4a6c982" providerId="ADAL" clId="{DEAEAFC7-EF4D-46A7-A135-BD60A259C97D}" dt="2023-07-05T07:40:28.210" v="1068" actId="165"/>
          <ac:grpSpMkLst>
            <pc:docMk/>
            <pc:sldMk cId="3571457232" sldId="262"/>
            <ac:grpSpMk id="12" creationId="{3CF84DC1-70A7-4311-38AF-1493A5502364}"/>
          </ac:grpSpMkLst>
        </pc:grpChg>
        <pc:picChg chg="add mod modCrop">
          <ac:chgData name="Abbie Allen" userId="0590438d-2375-4ac1-9344-12dfb4a6c982" providerId="ADAL" clId="{DEAEAFC7-EF4D-46A7-A135-BD60A259C97D}" dt="2023-06-29T09:40:51.030" v="86" actId="164"/>
          <ac:picMkLst>
            <pc:docMk/>
            <pc:sldMk cId="3571457232" sldId="262"/>
            <ac:picMk id="4" creationId="{2F5B57B3-340E-5997-CD9D-8EA5DD6C7620}"/>
          </ac:picMkLst>
        </pc:picChg>
        <pc:picChg chg="add mod ord modCrop">
          <ac:chgData name="Abbie Allen" userId="0590438d-2375-4ac1-9344-12dfb4a6c982" providerId="ADAL" clId="{DEAEAFC7-EF4D-46A7-A135-BD60A259C97D}" dt="2023-07-05T07:41:21.568" v="1080" actId="164"/>
          <ac:picMkLst>
            <pc:docMk/>
            <pc:sldMk cId="3571457232" sldId="262"/>
            <ac:picMk id="4" creationId="{D99B5BCB-E681-B56C-7726-B9DAF2FACFA1}"/>
          </ac:picMkLst>
        </pc:picChg>
        <pc:picChg chg="add del mod topLvl modCrop">
          <ac:chgData name="Abbie Allen" userId="0590438d-2375-4ac1-9344-12dfb4a6c982" providerId="ADAL" clId="{DEAEAFC7-EF4D-46A7-A135-BD60A259C97D}" dt="2023-07-05T07:40:31.105" v="1069" actId="478"/>
          <ac:picMkLst>
            <pc:docMk/>
            <pc:sldMk cId="3571457232" sldId="262"/>
            <ac:picMk id="5" creationId="{98AEA32F-B795-0F7B-8AF4-1C0B51E817C8}"/>
          </ac:picMkLst>
        </pc:picChg>
        <pc:picChg chg="add mod modCrop">
          <ac:chgData name="Abbie Allen" userId="0590438d-2375-4ac1-9344-12dfb4a6c982" providerId="ADAL" clId="{DEAEAFC7-EF4D-46A7-A135-BD60A259C97D}" dt="2023-06-29T09:40:23.300" v="82" actId="164"/>
          <ac:picMkLst>
            <pc:docMk/>
            <pc:sldMk cId="3571457232" sldId="262"/>
            <ac:picMk id="6" creationId="{A1965F86-7306-2CE1-1277-40329C7E0E53}"/>
          </ac:picMkLst>
        </pc:picChg>
        <pc:picChg chg="add mod modCrop">
          <ac:chgData name="Abbie Allen" userId="0590438d-2375-4ac1-9344-12dfb4a6c982" providerId="ADAL" clId="{DEAEAFC7-EF4D-46A7-A135-BD60A259C97D}" dt="2023-06-29T09:40:23.300" v="82" actId="164"/>
          <ac:picMkLst>
            <pc:docMk/>
            <pc:sldMk cId="3571457232" sldId="262"/>
            <ac:picMk id="8" creationId="{4DD2A544-3407-3671-38EB-66665DF72E33}"/>
          </ac:picMkLst>
        </pc:picChg>
        <pc:picChg chg="add mod topLvl modCrop">
          <ac:chgData name="Abbie Allen" userId="0590438d-2375-4ac1-9344-12dfb4a6c982" providerId="ADAL" clId="{DEAEAFC7-EF4D-46A7-A135-BD60A259C97D}" dt="2023-07-05T07:41:21.568" v="1080" actId="164"/>
          <ac:picMkLst>
            <pc:docMk/>
            <pc:sldMk cId="3571457232" sldId="262"/>
            <ac:picMk id="11" creationId="{502DE255-3ED3-2B5F-E412-470EE817471F}"/>
          </ac:picMkLst>
        </pc:picChg>
      </pc:sldChg>
      <pc:sldChg chg="addSp delSp modSp mod ord">
        <pc:chgData name="Abbie Allen" userId="0590438d-2375-4ac1-9344-12dfb4a6c982" providerId="ADAL" clId="{DEAEAFC7-EF4D-46A7-A135-BD60A259C97D}" dt="2023-07-05T10:10:02.251" v="2395"/>
        <pc:sldMkLst>
          <pc:docMk/>
          <pc:sldMk cId="770428875" sldId="263"/>
        </pc:sldMkLst>
        <pc:spChg chg="add mod">
          <ac:chgData name="Abbie Allen" userId="0590438d-2375-4ac1-9344-12dfb4a6c982" providerId="ADAL" clId="{DEAEAFC7-EF4D-46A7-A135-BD60A259C97D}" dt="2023-07-05T08:11:49.497" v="1427" actId="207"/>
          <ac:spMkLst>
            <pc:docMk/>
            <pc:sldMk cId="770428875" sldId="263"/>
            <ac:spMk id="6" creationId="{F71003D1-7ED0-49C0-2BAC-0A2572FF4153}"/>
          </ac:spMkLst>
        </pc:spChg>
        <pc:spChg chg="add mod">
          <ac:chgData name="Abbie Allen" userId="0590438d-2375-4ac1-9344-12dfb4a6c982" providerId="ADAL" clId="{DEAEAFC7-EF4D-46A7-A135-BD60A259C97D}" dt="2023-07-05T08:12:16.963" v="1428" actId="207"/>
          <ac:spMkLst>
            <pc:docMk/>
            <pc:sldMk cId="770428875" sldId="263"/>
            <ac:spMk id="9" creationId="{ADBF3E83-D63E-716B-E7DB-A4AFCAC83501}"/>
          </ac:spMkLst>
        </pc:spChg>
        <pc:spChg chg="add del mod">
          <ac:chgData name="Abbie Allen" userId="0590438d-2375-4ac1-9344-12dfb4a6c982" providerId="ADAL" clId="{DEAEAFC7-EF4D-46A7-A135-BD60A259C97D}" dt="2023-07-05T09:00:13.597" v="1601" actId="478"/>
          <ac:spMkLst>
            <pc:docMk/>
            <pc:sldMk cId="770428875" sldId="263"/>
            <ac:spMk id="10" creationId="{8AA8AC4F-91F4-1914-A328-5871646A9695}"/>
          </ac:spMkLst>
        </pc:spChg>
        <pc:spChg chg="add mod">
          <ac:chgData name="Abbie Allen" userId="0590438d-2375-4ac1-9344-12dfb4a6c982" providerId="ADAL" clId="{DEAEAFC7-EF4D-46A7-A135-BD60A259C97D}" dt="2023-07-05T08:12:50.818" v="1430" actId="207"/>
          <ac:spMkLst>
            <pc:docMk/>
            <pc:sldMk cId="770428875" sldId="263"/>
            <ac:spMk id="11" creationId="{825B1BC0-DCD0-15E4-4341-9BA4A8A8E84F}"/>
          </ac:spMkLst>
        </pc:spChg>
        <pc:spChg chg="add mod">
          <ac:chgData name="Abbie Allen" userId="0590438d-2375-4ac1-9344-12dfb4a6c982" providerId="ADAL" clId="{DEAEAFC7-EF4D-46A7-A135-BD60A259C97D}" dt="2023-07-05T08:13:24.284" v="1432" actId="207"/>
          <ac:spMkLst>
            <pc:docMk/>
            <pc:sldMk cId="770428875" sldId="263"/>
            <ac:spMk id="12" creationId="{AA27B6D8-C51C-1CD6-40EA-A6D34A868A79}"/>
          </ac:spMkLst>
        </pc:spChg>
        <pc:spChg chg="add mod">
          <ac:chgData name="Abbie Allen" userId="0590438d-2375-4ac1-9344-12dfb4a6c982" providerId="ADAL" clId="{DEAEAFC7-EF4D-46A7-A135-BD60A259C97D}" dt="2023-07-05T09:10:34.147" v="1717" actId="1076"/>
          <ac:spMkLst>
            <pc:docMk/>
            <pc:sldMk cId="770428875" sldId="263"/>
            <ac:spMk id="13" creationId="{868EBE0C-00B9-6A4E-EF9B-3E3774B8C3F7}"/>
          </ac:spMkLst>
        </pc:spChg>
        <pc:spChg chg="add mod">
          <ac:chgData name="Abbie Allen" userId="0590438d-2375-4ac1-9344-12dfb4a6c982" providerId="ADAL" clId="{DEAEAFC7-EF4D-46A7-A135-BD60A259C97D}" dt="2023-07-05T09:01:29.155" v="1628" actId="20577"/>
          <ac:spMkLst>
            <pc:docMk/>
            <pc:sldMk cId="770428875" sldId="263"/>
            <ac:spMk id="14" creationId="{8468D84C-B4AC-209A-ED51-97B0D2CC667E}"/>
          </ac:spMkLst>
        </pc:spChg>
        <pc:spChg chg="add mod">
          <ac:chgData name="Abbie Allen" userId="0590438d-2375-4ac1-9344-12dfb4a6c982" providerId="ADAL" clId="{DEAEAFC7-EF4D-46A7-A135-BD60A259C97D}" dt="2023-07-05T09:01:21.098" v="1626" actId="20577"/>
          <ac:spMkLst>
            <pc:docMk/>
            <pc:sldMk cId="770428875" sldId="263"/>
            <ac:spMk id="15" creationId="{21F33955-4BA2-3DE1-0092-E2C7B341C2B2}"/>
          </ac:spMkLst>
        </pc:spChg>
        <pc:spChg chg="add mod">
          <ac:chgData name="Abbie Allen" userId="0590438d-2375-4ac1-9344-12dfb4a6c982" providerId="ADAL" clId="{DEAEAFC7-EF4D-46A7-A135-BD60A259C97D}" dt="2023-07-05T09:01:37.839" v="1632" actId="20577"/>
          <ac:spMkLst>
            <pc:docMk/>
            <pc:sldMk cId="770428875" sldId="263"/>
            <ac:spMk id="16" creationId="{CF416026-FC6F-5C2C-8D98-9720DCB9636A}"/>
          </ac:spMkLst>
        </pc:spChg>
        <pc:spChg chg="add mod">
          <ac:chgData name="Abbie Allen" userId="0590438d-2375-4ac1-9344-12dfb4a6c982" providerId="ADAL" clId="{DEAEAFC7-EF4D-46A7-A135-BD60A259C97D}" dt="2023-07-05T09:01:35.501" v="1631" actId="14100"/>
          <ac:spMkLst>
            <pc:docMk/>
            <pc:sldMk cId="770428875" sldId="263"/>
            <ac:spMk id="17" creationId="{869C0038-F2E8-9198-9485-D3EF06E018FD}"/>
          </ac:spMkLst>
        </pc:spChg>
        <pc:spChg chg="add mod">
          <ac:chgData name="Abbie Allen" userId="0590438d-2375-4ac1-9344-12dfb4a6c982" providerId="ADAL" clId="{DEAEAFC7-EF4D-46A7-A135-BD60A259C97D}" dt="2023-07-05T09:01:24.531" v="1627" actId="20577"/>
          <ac:spMkLst>
            <pc:docMk/>
            <pc:sldMk cId="770428875" sldId="263"/>
            <ac:spMk id="18" creationId="{58E50700-F437-2ACC-C5DB-E49B7766C953}"/>
          </ac:spMkLst>
        </pc:spChg>
        <pc:spChg chg="add mod">
          <ac:chgData name="Abbie Allen" userId="0590438d-2375-4ac1-9344-12dfb4a6c982" providerId="ADAL" clId="{DEAEAFC7-EF4D-46A7-A135-BD60A259C97D}" dt="2023-07-05T09:14:32.139" v="1734" actId="1076"/>
          <ac:spMkLst>
            <pc:docMk/>
            <pc:sldMk cId="770428875" sldId="263"/>
            <ac:spMk id="19" creationId="{B7188D87-D989-7CA9-5A1E-41EEE03308B8}"/>
          </ac:spMkLst>
        </pc:spChg>
        <pc:spChg chg="add mod">
          <ac:chgData name="Abbie Allen" userId="0590438d-2375-4ac1-9344-12dfb4a6c982" providerId="ADAL" clId="{DEAEAFC7-EF4D-46A7-A135-BD60A259C97D}" dt="2023-07-05T09:10:50.530" v="1720" actId="20577"/>
          <ac:spMkLst>
            <pc:docMk/>
            <pc:sldMk cId="770428875" sldId="263"/>
            <ac:spMk id="20" creationId="{BB9B3AED-111C-7E0B-8A3A-1A1CEF5E0B7F}"/>
          </ac:spMkLst>
        </pc:spChg>
        <pc:grpChg chg="del">
          <ac:chgData name="Abbie Allen" userId="0590438d-2375-4ac1-9344-12dfb4a6c982" providerId="ADAL" clId="{DEAEAFC7-EF4D-46A7-A135-BD60A259C97D}" dt="2023-06-29T09:33:34.615" v="40" actId="478"/>
          <ac:grpSpMkLst>
            <pc:docMk/>
            <pc:sldMk cId="770428875" sldId="263"/>
            <ac:grpSpMk id="7" creationId="{13434E48-AF09-91A6-A200-52418A82178D}"/>
          </ac:grpSpMkLst>
        </pc:grpChg>
        <pc:grpChg chg="add del mod">
          <ac:chgData name="Abbie Allen" userId="0590438d-2375-4ac1-9344-12dfb4a6c982" providerId="ADAL" clId="{DEAEAFC7-EF4D-46A7-A135-BD60A259C97D}" dt="2023-07-05T07:37:30.816" v="1059" actId="165"/>
          <ac:grpSpMkLst>
            <pc:docMk/>
            <pc:sldMk cId="770428875" sldId="263"/>
            <ac:grpSpMk id="8" creationId="{66126A13-64AD-BD7B-E843-710563FC5BEF}"/>
          </ac:grpSpMkLst>
        </pc:grpChg>
        <pc:grpChg chg="add del mod">
          <ac:chgData name="Abbie Allen" userId="0590438d-2375-4ac1-9344-12dfb4a6c982" providerId="ADAL" clId="{DEAEAFC7-EF4D-46A7-A135-BD60A259C97D}" dt="2023-06-29T09:35:06.225" v="58" actId="165"/>
          <ac:grpSpMkLst>
            <pc:docMk/>
            <pc:sldMk cId="770428875" sldId="263"/>
            <ac:grpSpMk id="10" creationId="{1E2E8A21-3207-E34B-BCE9-29662A93FB46}"/>
          </ac:grpSpMkLst>
        </pc:grpChg>
        <pc:grpChg chg="add del mod">
          <ac:chgData name="Abbie Allen" userId="0590438d-2375-4ac1-9344-12dfb4a6c982" providerId="ADAL" clId="{DEAEAFC7-EF4D-46A7-A135-BD60A259C97D}" dt="2023-07-03T11:30:37.881" v="278" actId="478"/>
          <ac:grpSpMkLst>
            <pc:docMk/>
            <pc:sldMk cId="770428875" sldId="263"/>
            <ac:grpSpMk id="11" creationId="{DD20906C-DC7E-7E33-749C-ABDA3FF03C42}"/>
          </ac:grpSpMkLst>
        </pc:grpChg>
        <pc:picChg chg="add del mod topLvl modCrop">
          <ac:chgData name="Abbie Allen" userId="0590438d-2375-4ac1-9344-12dfb4a6c982" providerId="ADAL" clId="{DEAEAFC7-EF4D-46A7-A135-BD60A259C97D}" dt="2023-07-05T07:37:33.474" v="1060" actId="478"/>
          <ac:picMkLst>
            <pc:docMk/>
            <pc:sldMk cId="770428875" sldId="263"/>
            <ac:picMk id="4" creationId="{5D5121BD-359B-B71B-CB3A-4E8742EA345F}"/>
          </ac:picMkLst>
        </pc:picChg>
        <pc:picChg chg="add mod modCrop">
          <ac:chgData name="Abbie Allen" userId="0590438d-2375-4ac1-9344-12dfb4a6c982" providerId="ADAL" clId="{DEAEAFC7-EF4D-46A7-A135-BD60A259C97D}" dt="2023-07-05T07:37:59.734" v="1067" actId="14100"/>
          <ac:picMkLst>
            <pc:docMk/>
            <pc:sldMk cId="770428875" sldId="263"/>
            <ac:picMk id="5" creationId="{1977D570-D818-B0A2-949E-BFC29E1B5857}"/>
          </ac:picMkLst>
        </pc:picChg>
        <pc:picChg chg="add mod topLvl modCrop">
          <ac:chgData name="Abbie Allen" userId="0590438d-2375-4ac1-9344-12dfb4a6c982" providerId="ADAL" clId="{DEAEAFC7-EF4D-46A7-A135-BD60A259C97D}" dt="2023-06-29T09:35:46.645" v="64" actId="164"/>
          <ac:picMkLst>
            <pc:docMk/>
            <pc:sldMk cId="770428875" sldId="263"/>
            <ac:picMk id="5" creationId="{A011B3D7-7253-D9A8-AE58-B28FC37A1593}"/>
          </ac:picMkLst>
        </pc:picChg>
        <pc:picChg chg="add mod topLvl modCrop">
          <ac:chgData name="Abbie Allen" userId="0590438d-2375-4ac1-9344-12dfb4a6c982" providerId="ADAL" clId="{DEAEAFC7-EF4D-46A7-A135-BD60A259C97D}" dt="2023-07-05T07:37:30.816" v="1059" actId="165"/>
          <ac:picMkLst>
            <pc:docMk/>
            <pc:sldMk cId="770428875" sldId="263"/>
            <ac:picMk id="7" creationId="{2CF987BD-606F-616D-C16E-08A1316EA91B}"/>
          </ac:picMkLst>
        </pc:picChg>
        <pc:picChg chg="add mod topLvl modCrop">
          <ac:chgData name="Abbie Allen" userId="0590438d-2375-4ac1-9344-12dfb4a6c982" providerId="ADAL" clId="{DEAEAFC7-EF4D-46A7-A135-BD60A259C97D}" dt="2023-06-29T09:35:46.645" v="64" actId="164"/>
          <ac:picMkLst>
            <pc:docMk/>
            <pc:sldMk cId="770428875" sldId="263"/>
            <ac:picMk id="9" creationId="{6B49BA1E-E13F-46DA-3E5A-75CB5CF74FDC}"/>
          </ac:picMkLst>
        </pc:picChg>
      </pc:sldChg>
      <pc:sldChg chg="addSp delSp modSp mod ord">
        <pc:chgData name="Abbie Allen" userId="0590438d-2375-4ac1-9344-12dfb4a6c982" providerId="ADAL" clId="{DEAEAFC7-EF4D-46A7-A135-BD60A259C97D}" dt="2023-07-05T10:11:21.002" v="2425"/>
        <pc:sldMkLst>
          <pc:docMk/>
          <pc:sldMk cId="2768867435" sldId="264"/>
        </pc:sldMkLst>
        <pc:spChg chg="add mod">
          <ac:chgData name="Abbie Allen" userId="0590438d-2375-4ac1-9344-12dfb4a6c982" providerId="ADAL" clId="{DEAEAFC7-EF4D-46A7-A135-BD60A259C97D}" dt="2023-07-05T08:18:44.488" v="1481" actId="207"/>
          <ac:spMkLst>
            <pc:docMk/>
            <pc:sldMk cId="2768867435" sldId="264"/>
            <ac:spMk id="7" creationId="{D0E25DB1-7312-8E05-63AC-C4AAE265D923}"/>
          </ac:spMkLst>
        </pc:spChg>
        <pc:spChg chg="add mod">
          <ac:chgData name="Abbie Allen" userId="0590438d-2375-4ac1-9344-12dfb4a6c982" providerId="ADAL" clId="{DEAEAFC7-EF4D-46A7-A135-BD60A259C97D}" dt="2023-07-05T09:11:09.209" v="1722" actId="1076"/>
          <ac:spMkLst>
            <pc:docMk/>
            <pc:sldMk cId="2768867435" sldId="264"/>
            <ac:spMk id="8" creationId="{BF07EC61-6AB3-31D2-BE4E-08BD6A4224FF}"/>
          </ac:spMkLst>
        </pc:spChg>
        <pc:spChg chg="add del mod">
          <ac:chgData name="Abbie Allen" userId="0590438d-2375-4ac1-9344-12dfb4a6c982" providerId="ADAL" clId="{DEAEAFC7-EF4D-46A7-A135-BD60A259C97D}" dt="2023-07-05T09:00:20.472" v="1604" actId="478"/>
          <ac:spMkLst>
            <pc:docMk/>
            <pc:sldMk cId="2768867435" sldId="264"/>
            <ac:spMk id="11" creationId="{2762F1A0-7CF0-CE3B-B4FB-D84B2506B9F7}"/>
          </ac:spMkLst>
        </pc:spChg>
        <pc:spChg chg="add mod">
          <ac:chgData name="Abbie Allen" userId="0590438d-2375-4ac1-9344-12dfb4a6c982" providerId="ADAL" clId="{DEAEAFC7-EF4D-46A7-A135-BD60A259C97D}" dt="2023-07-05T09:11:14.603" v="1724" actId="1076"/>
          <ac:spMkLst>
            <pc:docMk/>
            <pc:sldMk cId="2768867435" sldId="264"/>
            <ac:spMk id="12" creationId="{25C8FCCC-7E5C-1ECE-6483-C5EBAD2939CE}"/>
          </ac:spMkLst>
        </pc:spChg>
        <pc:spChg chg="add mod">
          <ac:chgData name="Abbie Allen" userId="0590438d-2375-4ac1-9344-12dfb4a6c982" providerId="ADAL" clId="{DEAEAFC7-EF4D-46A7-A135-BD60A259C97D}" dt="2023-07-05T08:19:21.732" v="1483" actId="207"/>
          <ac:spMkLst>
            <pc:docMk/>
            <pc:sldMk cId="2768867435" sldId="264"/>
            <ac:spMk id="13" creationId="{22830C0B-CE91-1CDB-0470-2A256535041B}"/>
          </ac:spMkLst>
        </pc:spChg>
        <pc:spChg chg="add mod">
          <ac:chgData name="Abbie Allen" userId="0590438d-2375-4ac1-9344-12dfb4a6c982" providerId="ADAL" clId="{DEAEAFC7-EF4D-46A7-A135-BD60A259C97D}" dt="2023-07-05T09:11:11.975" v="1723" actId="1076"/>
          <ac:spMkLst>
            <pc:docMk/>
            <pc:sldMk cId="2768867435" sldId="264"/>
            <ac:spMk id="14" creationId="{8D0E8DA7-F988-94EF-B1A3-1353726D7305}"/>
          </ac:spMkLst>
        </pc:spChg>
        <pc:spChg chg="add mod">
          <ac:chgData name="Abbie Allen" userId="0590438d-2375-4ac1-9344-12dfb4a6c982" providerId="ADAL" clId="{DEAEAFC7-EF4D-46A7-A135-BD60A259C97D}" dt="2023-07-05T09:00:58.103" v="1618" actId="20577"/>
          <ac:spMkLst>
            <pc:docMk/>
            <pc:sldMk cId="2768867435" sldId="264"/>
            <ac:spMk id="15" creationId="{4C161BBF-B20D-A343-D579-44D9CA38D93D}"/>
          </ac:spMkLst>
        </pc:spChg>
        <pc:spChg chg="add mod">
          <ac:chgData name="Abbie Allen" userId="0590438d-2375-4ac1-9344-12dfb4a6c982" providerId="ADAL" clId="{DEAEAFC7-EF4D-46A7-A135-BD60A259C97D}" dt="2023-07-05T09:01:05.652" v="1620" actId="20577"/>
          <ac:spMkLst>
            <pc:docMk/>
            <pc:sldMk cId="2768867435" sldId="264"/>
            <ac:spMk id="16" creationId="{B49D7C53-AB1E-93AB-ECC9-E68C6E58DC6C}"/>
          </ac:spMkLst>
        </pc:spChg>
        <pc:spChg chg="add mod">
          <ac:chgData name="Abbie Allen" userId="0590438d-2375-4ac1-9344-12dfb4a6c982" providerId="ADAL" clId="{DEAEAFC7-EF4D-46A7-A135-BD60A259C97D}" dt="2023-07-05T09:01:12.662" v="1623" actId="14100"/>
          <ac:spMkLst>
            <pc:docMk/>
            <pc:sldMk cId="2768867435" sldId="264"/>
            <ac:spMk id="17" creationId="{DBC9CA0E-652B-933E-F205-CB084AC99A38}"/>
          </ac:spMkLst>
        </pc:spChg>
        <pc:spChg chg="add mod">
          <ac:chgData name="Abbie Allen" userId="0590438d-2375-4ac1-9344-12dfb4a6c982" providerId="ADAL" clId="{DEAEAFC7-EF4D-46A7-A135-BD60A259C97D}" dt="2023-07-05T09:01:02.171" v="1619" actId="20577"/>
          <ac:spMkLst>
            <pc:docMk/>
            <pc:sldMk cId="2768867435" sldId="264"/>
            <ac:spMk id="18" creationId="{CF5009D6-92D3-E2E5-E47A-D2486DD56643}"/>
          </ac:spMkLst>
        </pc:spChg>
        <pc:spChg chg="add mod">
          <ac:chgData name="Abbie Allen" userId="0590438d-2375-4ac1-9344-12dfb4a6c982" providerId="ADAL" clId="{DEAEAFC7-EF4D-46A7-A135-BD60A259C97D}" dt="2023-07-05T09:01:15.528" v="1625" actId="20577"/>
          <ac:spMkLst>
            <pc:docMk/>
            <pc:sldMk cId="2768867435" sldId="264"/>
            <ac:spMk id="19" creationId="{42414B05-1F44-C4E5-F018-9C3276A5AB47}"/>
          </ac:spMkLst>
        </pc:spChg>
        <pc:spChg chg="add mod">
          <ac:chgData name="Abbie Allen" userId="0590438d-2375-4ac1-9344-12dfb4a6c982" providerId="ADAL" clId="{DEAEAFC7-EF4D-46A7-A135-BD60A259C97D}" dt="2023-07-05T09:14:24.611" v="1733" actId="1076"/>
          <ac:spMkLst>
            <pc:docMk/>
            <pc:sldMk cId="2768867435" sldId="264"/>
            <ac:spMk id="20" creationId="{00A58298-7F62-6A06-9A82-226F279C6ECD}"/>
          </ac:spMkLst>
        </pc:spChg>
        <pc:spChg chg="add mod">
          <ac:chgData name="Abbie Allen" userId="0590438d-2375-4ac1-9344-12dfb4a6c982" providerId="ADAL" clId="{DEAEAFC7-EF4D-46A7-A135-BD60A259C97D}" dt="2023-07-05T09:11:29.339" v="1727" actId="20577"/>
          <ac:spMkLst>
            <pc:docMk/>
            <pc:sldMk cId="2768867435" sldId="264"/>
            <ac:spMk id="21" creationId="{F29CA3A7-AE97-702A-1270-2F1931C8A982}"/>
          </ac:spMkLst>
        </pc:spChg>
        <pc:grpChg chg="add mod">
          <ac:chgData name="Abbie Allen" userId="0590438d-2375-4ac1-9344-12dfb4a6c982" providerId="ADAL" clId="{DEAEAFC7-EF4D-46A7-A135-BD60A259C97D}" dt="2023-07-05T07:36:26.344" v="1038" actId="164"/>
          <ac:grpSpMkLst>
            <pc:docMk/>
            <pc:sldMk cId="2768867435" sldId="264"/>
            <ac:grpSpMk id="6" creationId="{E9C60BC1-0383-8D55-C93F-72DFAE472570}"/>
          </ac:grpSpMkLst>
        </pc:grpChg>
        <pc:grpChg chg="add del mod">
          <ac:chgData name="Abbie Allen" userId="0590438d-2375-4ac1-9344-12dfb4a6c982" providerId="ADAL" clId="{DEAEAFC7-EF4D-46A7-A135-BD60A259C97D}" dt="2023-07-03T10:51:14.227" v="200" actId="478"/>
          <ac:grpSpMkLst>
            <pc:docMk/>
            <pc:sldMk cId="2768867435" sldId="264"/>
            <ac:grpSpMk id="7" creationId="{5BFEA8BA-D7DE-D14E-DAA6-1B2BA2957A21}"/>
          </ac:grpSpMkLst>
        </pc:grpChg>
        <pc:grpChg chg="add del mod">
          <ac:chgData name="Abbie Allen" userId="0590438d-2375-4ac1-9344-12dfb4a6c982" providerId="ADAL" clId="{DEAEAFC7-EF4D-46A7-A135-BD60A259C97D}" dt="2023-07-05T07:35:04.488" v="1029" actId="165"/>
          <ac:grpSpMkLst>
            <pc:docMk/>
            <pc:sldMk cId="2768867435" sldId="264"/>
            <ac:grpSpMk id="10" creationId="{F4E8DA99-58E9-8964-FED8-54E8E73D9547}"/>
          </ac:grpSpMkLst>
        </pc:grpChg>
        <pc:picChg chg="add mod modCrop">
          <ac:chgData name="Abbie Allen" userId="0590438d-2375-4ac1-9344-12dfb4a6c982" providerId="ADAL" clId="{DEAEAFC7-EF4D-46A7-A135-BD60A259C97D}" dt="2023-07-05T07:36:26.344" v="1038" actId="164"/>
          <ac:picMkLst>
            <pc:docMk/>
            <pc:sldMk cId="2768867435" sldId="264"/>
            <ac:picMk id="4" creationId="{41E1FCC3-6A24-BC96-0DE6-A86A7928DB62}"/>
          </ac:picMkLst>
        </pc:picChg>
        <pc:picChg chg="add mod modCrop">
          <ac:chgData name="Abbie Allen" userId="0590438d-2375-4ac1-9344-12dfb4a6c982" providerId="ADAL" clId="{DEAEAFC7-EF4D-46A7-A135-BD60A259C97D}" dt="2023-06-29T09:32:40.892" v="38" actId="164"/>
          <ac:picMkLst>
            <pc:docMk/>
            <pc:sldMk cId="2768867435" sldId="264"/>
            <ac:picMk id="4" creationId="{D3B3960F-0136-BE85-9CBC-82F937F23C33}"/>
          </ac:picMkLst>
        </pc:picChg>
        <pc:picChg chg="add del mod topLvl modCrop">
          <ac:chgData name="Abbie Allen" userId="0590438d-2375-4ac1-9344-12dfb4a6c982" providerId="ADAL" clId="{DEAEAFC7-EF4D-46A7-A135-BD60A259C97D}" dt="2023-07-05T07:35:55.137" v="1030" actId="478"/>
          <ac:picMkLst>
            <pc:docMk/>
            <pc:sldMk cId="2768867435" sldId="264"/>
            <ac:picMk id="5" creationId="{4968EE2F-EF68-21B5-4413-8FDA45767CAE}"/>
          </ac:picMkLst>
        </pc:picChg>
        <pc:picChg chg="add mod modCrop">
          <ac:chgData name="Abbie Allen" userId="0590438d-2375-4ac1-9344-12dfb4a6c982" providerId="ADAL" clId="{DEAEAFC7-EF4D-46A7-A135-BD60A259C97D}" dt="2023-06-29T09:32:40.892" v="38" actId="164"/>
          <ac:picMkLst>
            <pc:docMk/>
            <pc:sldMk cId="2768867435" sldId="264"/>
            <ac:picMk id="6" creationId="{6104866F-2DC7-886D-09B4-4354742F2D7A}"/>
          </ac:picMkLst>
        </pc:picChg>
        <pc:picChg chg="add mod topLvl modCrop">
          <ac:chgData name="Abbie Allen" userId="0590438d-2375-4ac1-9344-12dfb4a6c982" providerId="ADAL" clId="{DEAEAFC7-EF4D-46A7-A135-BD60A259C97D}" dt="2023-07-05T07:36:26.344" v="1038" actId="164"/>
          <ac:picMkLst>
            <pc:docMk/>
            <pc:sldMk cId="2768867435" sldId="264"/>
            <ac:picMk id="9" creationId="{E58E4D4D-D3BE-0CD8-B099-5B21D087C762}"/>
          </ac:picMkLst>
        </pc:picChg>
      </pc:sldChg>
      <pc:sldChg chg="addSp delSp modSp mod">
        <pc:chgData name="Abbie Allen" userId="0590438d-2375-4ac1-9344-12dfb4a6c982" providerId="ADAL" clId="{DEAEAFC7-EF4D-46A7-A135-BD60A259C97D}" dt="2023-07-05T10:13:19.113" v="2486" actId="20577"/>
        <pc:sldMkLst>
          <pc:docMk/>
          <pc:sldMk cId="610852823" sldId="265"/>
        </pc:sldMkLst>
        <pc:spChg chg="add mod">
          <ac:chgData name="Abbie Allen" userId="0590438d-2375-4ac1-9344-12dfb4a6c982" providerId="ADAL" clId="{DEAEAFC7-EF4D-46A7-A135-BD60A259C97D}" dt="2023-07-05T10:13:00.817" v="2474" actId="20577"/>
          <ac:spMkLst>
            <pc:docMk/>
            <pc:sldMk cId="610852823" sldId="265"/>
            <ac:spMk id="9" creationId="{48C8EA6C-25F6-78E5-32D1-2377BCD900BA}"/>
          </ac:spMkLst>
        </pc:spChg>
        <pc:spChg chg="add mod">
          <ac:chgData name="Abbie Allen" userId="0590438d-2375-4ac1-9344-12dfb4a6c982" providerId="ADAL" clId="{DEAEAFC7-EF4D-46A7-A135-BD60A259C97D}" dt="2023-07-05T10:13:19.113" v="2486" actId="20577"/>
          <ac:spMkLst>
            <pc:docMk/>
            <pc:sldMk cId="610852823" sldId="265"/>
            <ac:spMk id="10" creationId="{2A0657A8-E11B-AF4B-90EC-F504F5401B9A}"/>
          </ac:spMkLst>
        </pc:spChg>
        <pc:spChg chg="add mod">
          <ac:chgData name="Abbie Allen" userId="0590438d-2375-4ac1-9344-12dfb4a6c982" providerId="ADAL" clId="{DEAEAFC7-EF4D-46A7-A135-BD60A259C97D}" dt="2023-07-05T10:13:14.642" v="2483" actId="20577"/>
          <ac:spMkLst>
            <pc:docMk/>
            <pc:sldMk cId="610852823" sldId="265"/>
            <ac:spMk id="11" creationId="{0DEAFFF4-7B72-0975-83BE-0C5D5D052914}"/>
          </ac:spMkLst>
        </pc:spChg>
        <pc:spChg chg="add mod">
          <ac:chgData name="Abbie Allen" userId="0590438d-2375-4ac1-9344-12dfb4a6c982" providerId="ADAL" clId="{DEAEAFC7-EF4D-46A7-A135-BD60A259C97D}" dt="2023-07-05T10:13:16.251" v="2484" actId="20577"/>
          <ac:spMkLst>
            <pc:docMk/>
            <pc:sldMk cId="610852823" sldId="265"/>
            <ac:spMk id="12" creationId="{42DC6495-0333-E6F6-EFFD-43ED7DCC1E4F}"/>
          </ac:spMkLst>
        </pc:spChg>
        <pc:spChg chg="add del mod">
          <ac:chgData name="Abbie Allen" userId="0590438d-2375-4ac1-9344-12dfb4a6c982" providerId="ADAL" clId="{DEAEAFC7-EF4D-46A7-A135-BD60A259C97D}" dt="2023-07-05T09:00:25.865" v="1607" actId="478"/>
          <ac:spMkLst>
            <pc:docMk/>
            <pc:sldMk cId="610852823" sldId="265"/>
            <ac:spMk id="13" creationId="{8A7BE051-43D4-449E-3329-B57277D3DDC9}"/>
          </ac:spMkLst>
        </pc:spChg>
        <pc:spChg chg="add mod">
          <ac:chgData name="Abbie Allen" userId="0590438d-2375-4ac1-9344-12dfb4a6c982" providerId="ADAL" clId="{DEAEAFC7-EF4D-46A7-A135-BD60A259C97D}" dt="2023-07-05T10:13:17.648" v="2485" actId="20577"/>
          <ac:spMkLst>
            <pc:docMk/>
            <pc:sldMk cId="610852823" sldId="265"/>
            <ac:spMk id="14" creationId="{9EE3D777-821F-B79A-BCEA-DCECF79EA688}"/>
          </ac:spMkLst>
        </pc:spChg>
        <pc:spChg chg="add mod">
          <ac:chgData name="Abbie Allen" userId="0590438d-2375-4ac1-9344-12dfb4a6c982" providerId="ADAL" clId="{DEAEAFC7-EF4D-46A7-A135-BD60A259C97D}" dt="2023-07-05T10:13:11.510" v="2481" actId="20577"/>
          <ac:spMkLst>
            <pc:docMk/>
            <pc:sldMk cId="610852823" sldId="265"/>
            <ac:spMk id="15" creationId="{469D49EC-25B7-2A5F-43E3-F89F836B8647}"/>
          </ac:spMkLst>
        </pc:spChg>
        <pc:spChg chg="add mod">
          <ac:chgData name="Abbie Allen" userId="0590438d-2375-4ac1-9344-12dfb4a6c982" providerId="ADAL" clId="{DEAEAFC7-EF4D-46A7-A135-BD60A259C97D}" dt="2023-07-05T10:13:10.209" v="2480" actId="20577"/>
          <ac:spMkLst>
            <pc:docMk/>
            <pc:sldMk cId="610852823" sldId="265"/>
            <ac:spMk id="16" creationId="{7A0CB9A5-3948-ABA3-C41A-E25D82E19573}"/>
          </ac:spMkLst>
        </pc:spChg>
        <pc:spChg chg="add mod">
          <ac:chgData name="Abbie Allen" userId="0590438d-2375-4ac1-9344-12dfb4a6c982" providerId="ADAL" clId="{DEAEAFC7-EF4D-46A7-A135-BD60A259C97D}" dt="2023-07-05T10:13:03.925" v="2475" actId="20577"/>
          <ac:spMkLst>
            <pc:docMk/>
            <pc:sldMk cId="610852823" sldId="265"/>
            <ac:spMk id="17" creationId="{38C2D712-1894-8B85-3C26-DEBD9EFB1516}"/>
          </ac:spMkLst>
        </pc:spChg>
        <pc:spChg chg="add mod">
          <ac:chgData name="Abbie Allen" userId="0590438d-2375-4ac1-9344-12dfb4a6c982" providerId="ADAL" clId="{DEAEAFC7-EF4D-46A7-A135-BD60A259C97D}" dt="2023-07-05T10:13:05.678" v="2477" actId="20577"/>
          <ac:spMkLst>
            <pc:docMk/>
            <pc:sldMk cId="610852823" sldId="265"/>
            <ac:spMk id="18" creationId="{86C8C3FC-C954-5D6A-2B79-609836BDE962}"/>
          </ac:spMkLst>
        </pc:spChg>
        <pc:spChg chg="add mod">
          <ac:chgData name="Abbie Allen" userId="0590438d-2375-4ac1-9344-12dfb4a6c982" providerId="ADAL" clId="{DEAEAFC7-EF4D-46A7-A135-BD60A259C97D}" dt="2023-07-05T10:13:07.878" v="2479" actId="20577"/>
          <ac:spMkLst>
            <pc:docMk/>
            <pc:sldMk cId="610852823" sldId="265"/>
            <ac:spMk id="19" creationId="{E043A9F7-E29C-BA05-8DCF-E9879045F20D}"/>
          </ac:spMkLst>
        </pc:spChg>
        <pc:spChg chg="add del mod">
          <ac:chgData name="Abbie Allen" userId="0590438d-2375-4ac1-9344-12dfb4a6c982" providerId="ADAL" clId="{DEAEAFC7-EF4D-46A7-A135-BD60A259C97D}" dt="2023-07-05T10:12:39.258" v="2458" actId="478"/>
          <ac:spMkLst>
            <pc:docMk/>
            <pc:sldMk cId="610852823" sldId="265"/>
            <ac:spMk id="20" creationId="{EE20B862-35DF-1462-5A0B-E4216EA489F1}"/>
          </ac:spMkLst>
        </pc:spChg>
        <pc:spChg chg="add mod">
          <ac:chgData name="Abbie Allen" userId="0590438d-2375-4ac1-9344-12dfb4a6c982" providerId="ADAL" clId="{DEAEAFC7-EF4D-46A7-A135-BD60A259C97D}" dt="2023-07-05T10:13:13.201" v="2482" actId="20577"/>
          <ac:spMkLst>
            <pc:docMk/>
            <pc:sldMk cId="610852823" sldId="265"/>
            <ac:spMk id="21" creationId="{8E9DBDB2-B62A-7BB2-10FE-30AAF0A69EA9}"/>
          </ac:spMkLst>
        </pc:spChg>
        <pc:spChg chg="add mod">
          <ac:chgData name="Abbie Allen" userId="0590438d-2375-4ac1-9344-12dfb4a6c982" providerId="ADAL" clId="{DEAEAFC7-EF4D-46A7-A135-BD60A259C97D}" dt="2023-07-05T10:12:47.289" v="2471" actId="20577"/>
          <ac:spMkLst>
            <pc:docMk/>
            <pc:sldMk cId="610852823" sldId="265"/>
            <ac:spMk id="22" creationId="{0A52506A-FC8E-5580-FFD8-8A80D3D465E4}"/>
          </ac:spMkLst>
        </pc:spChg>
        <pc:grpChg chg="del">
          <ac:chgData name="Abbie Allen" userId="0590438d-2375-4ac1-9344-12dfb4a6c982" providerId="ADAL" clId="{DEAEAFC7-EF4D-46A7-A135-BD60A259C97D}" dt="2023-06-29T09:23:43.870" v="0" actId="478"/>
          <ac:grpSpMkLst>
            <pc:docMk/>
            <pc:sldMk cId="610852823" sldId="265"/>
            <ac:grpSpMk id="6" creationId="{6DD6ED03-4CCE-B752-3E1D-4016FDE2A144}"/>
          </ac:grpSpMkLst>
        </pc:grpChg>
        <pc:grpChg chg="add del mod">
          <ac:chgData name="Abbie Allen" userId="0590438d-2375-4ac1-9344-12dfb4a6c982" providerId="ADAL" clId="{DEAEAFC7-EF4D-46A7-A135-BD60A259C97D}" dt="2023-07-05T07:32:44.919" v="996" actId="165"/>
          <ac:grpSpMkLst>
            <pc:docMk/>
            <pc:sldMk cId="610852823" sldId="265"/>
            <ac:grpSpMk id="6" creationId="{8DE6F3B0-AC61-93E1-4F54-82A0C87574BE}"/>
          </ac:grpSpMkLst>
        </pc:grpChg>
        <pc:grpChg chg="add mod">
          <ac:chgData name="Abbie Allen" userId="0590438d-2375-4ac1-9344-12dfb4a6c982" providerId="ADAL" clId="{DEAEAFC7-EF4D-46A7-A135-BD60A259C97D}" dt="2023-07-05T07:34:46.880" v="1007" actId="164"/>
          <ac:grpSpMkLst>
            <pc:docMk/>
            <pc:sldMk cId="610852823" sldId="265"/>
            <ac:grpSpMk id="8" creationId="{FB7C2E7F-9544-5878-41CE-32DAB5E721C2}"/>
          </ac:grpSpMkLst>
        </pc:grpChg>
        <pc:grpChg chg="add del mod">
          <ac:chgData name="Abbie Allen" userId="0590438d-2375-4ac1-9344-12dfb4a6c982" providerId="ADAL" clId="{DEAEAFC7-EF4D-46A7-A135-BD60A259C97D}" dt="2023-07-03T11:35:28.775" v="317" actId="478"/>
          <ac:grpSpMkLst>
            <pc:docMk/>
            <pc:sldMk cId="610852823" sldId="265"/>
            <ac:grpSpMk id="12" creationId="{CF717569-B75B-070D-0240-5AD935D74626}"/>
          </ac:grpSpMkLst>
        </pc:grpChg>
        <pc:picChg chg="add del mod topLvl modCrop">
          <ac:chgData name="Abbie Allen" userId="0590438d-2375-4ac1-9344-12dfb4a6c982" providerId="ADAL" clId="{DEAEAFC7-EF4D-46A7-A135-BD60A259C97D}" dt="2023-07-05T07:34:12.019" v="997" actId="478"/>
          <ac:picMkLst>
            <pc:docMk/>
            <pc:sldMk cId="610852823" sldId="265"/>
            <ac:picMk id="3" creationId="{B647C5CC-8A45-D6FA-DC98-DEE249148A9C}"/>
          </ac:picMkLst>
        </pc:picChg>
        <pc:picChg chg="add mod modCrop">
          <ac:chgData name="Abbie Allen" userId="0590438d-2375-4ac1-9344-12dfb4a6c982" providerId="ADAL" clId="{DEAEAFC7-EF4D-46A7-A135-BD60A259C97D}" dt="2023-07-05T07:34:46.880" v="1007" actId="164"/>
          <ac:picMkLst>
            <pc:docMk/>
            <pc:sldMk cId="610852823" sldId="265"/>
            <ac:picMk id="4" creationId="{3D11BF64-ACBF-6C4B-189B-3D459F852E65}"/>
          </ac:picMkLst>
        </pc:picChg>
        <pc:picChg chg="add del mod modCrop">
          <ac:chgData name="Abbie Allen" userId="0590438d-2375-4ac1-9344-12dfb4a6c982" providerId="ADAL" clId="{DEAEAFC7-EF4D-46A7-A135-BD60A259C97D}" dt="2023-06-29T09:24:00.518" v="3" actId="478"/>
          <ac:picMkLst>
            <pc:docMk/>
            <pc:sldMk cId="610852823" sldId="265"/>
            <ac:picMk id="4" creationId="{5340E1C0-04A9-C47C-3304-F7FF5DC339AD}"/>
          </ac:picMkLst>
        </pc:picChg>
        <pc:picChg chg="add mod topLvl modCrop">
          <ac:chgData name="Abbie Allen" userId="0590438d-2375-4ac1-9344-12dfb4a6c982" providerId="ADAL" clId="{DEAEAFC7-EF4D-46A7-A135-BD60A259C97D}" dt="2023-07-05T07:34:46.880" v="1007" actId="164"/>
          <ac:picMkLst>
            <pc:docMk/>
            <pc:sldMk cId="610852823" sldId="265"/>
            <ac:picMk id="5" creationId="{52C5ADF4-FC97-6C57-A827-D7B393E17E7B}"/>
          </ac:picMkLst>
        </pc:picChg>
        <pc:picChg chg="add mod modCrop">
          <ac:chgData name="Abbie Allen" userId="0590438d-2375-4ac1-9344-12dfb4a6c982" providerId="ADAL" clId="{DEAEAFC7-EF4D-46A7-A135-BD60A259C97D}" dt="2023-06-29T09:30:50.279" v="20" actId="164"/>
          <ac:picMkLst>
            <pc:docMk/>
            <pc:sldMk cId="610852823" sldId="265"/>
            <ac:picMk id="9" creationId="{174AFEF0-3352-D87C-5C8D-BDE64250B7E2}"/>
          </ac:picMkLst>
        </pc:picChg>
        <pc:picChg chg="add del">
          <ac:chgData name="Abbie Allen" userId="0590438d-2375-4ac1-9344-12dfb4a6c982" providerId="ADAL" clId="{DEAEAFC7-EF4D-46A7-A135-BD60A259C97D}" dt="2023-07-03T11:38:19.044" v="332" actId="22"/>
          <ac:picMkLst>
            <pc:docMk/>
            <pc:sldMk cId="610852823" sldId="265"/>
            <ac:picMk id="10" creationId="{A2E77F27-0995-75DA-58DA-86CAFE849CB9}"/>
          </ac:picMkLst>
        </pc:picChg>
        <pc:picChg chg="add mod modCrop">
          <ac:chgData name="Abbie Allen" userId="0590438d-2375-4ac1-9344-12dfb4a6c982" providerId="ADAL" clId="{DEAEAFC7-EF4D-46A7-A135-BD60A259C97D}" dt="2023-06-29T09:30:50.279" v="20" actId="164"/>
          <ac:picMkLst>
            <pc:docMk/>
            <pc:sldMk cId="610852823" sldId="265"/>
            <ac:picMk id="11" creationId="{9A866583-DAF2-81DA-6020-9ED12ED1BC76}"/>
          </ac:picMkLst>
        </pc:picChg>
      </pc:sldChg>
      <pc:sldChg chg="delSp modSp add mod">
        <pc:chgData name="Abbie Allen" userId="0590438d-2375-4ac1-9344-12dfb4a6c982" providerId="ADAL" clId="{DEAEAFC7-EF4D-46A7-A135-BD60A259C97D}" dt="2023-07-05T09:55:17.128" v="2149" actId="20577"/>
        <pc:sldMkLst>
          <pc:docMk/>
          <pc:sldMk cId="2596136915" sldId="266"/>
        </pc:sldMkLst>
        <pc:spChg chg="mod">
          <ac:chgData name="Abbie Allen" userId="0590438d-2375-4ac1-9344-12dfb4a6c982" providerId="ADAL" clId="{DEAEAFC7-EF4D-46A7-A135-BD60A259C97D}" dt="2023-07-05T09:53:26.315" v="2148" actId="208"/>
          <ac:spMkLst>
            <pc:docMk/>
            <pc:sldMk cId="2596136915" sldId="266"/>
            <ac:spMk id="2" creationId="{61B28FC5-E243-D4D7-9AB4-226820438627}"/>
          </ac:spMkLst>
        </pc:spChg>
        <pc:spChg chg="mod">
          <ac:chgData name="Abbie Allen" userId="0590438d-2375-4ac1-9344-12dfb4a6c982" providerId="ADAL" clId="{DEAEAFC7-EF4D-46A7-A135-BD60A259C97D}" dt="2023-07-05T09:53:26.315" v="2148" actId="208"/>
          <ac:spMkLst>
            <pc:docMk/>
            <pc:sldMk cId="2596136915" sldId="266"/>
            <ac:spMk id="11" creationId="{B29F87BD-F48A-897D-DC21-6AA4D95D6E3F}"/>
          </ac:spMkLst>
        </pc:spChg>
        <pc:spChg chg="del">
          <ac:chgData name="Abbie Allen" userId="0590438d-2375-4ac1-9344-12dfb4a6c982" providerId="ADAL" clId="{DEAEAFC7-EF4D-46A7-A135-BD60A259C97D}" dt="2023-07-05T09:50:21.347" v="2131" actId="478"/>
          <ac:spMkLst>
            <pc:docMk/>
            <pc:sldMk cId="2596136915" sldId="266"/>
            <ac:spMk id="12" creationId="{917B95E5-EDB0-1AC8-56F1-FCD0C57B5349}"/>
          </ac:spMkLst>
        </pc:spChg>
        <pc:spChg chg="mod">
          <ac:chgData name="Abbie Allen" userId="0590438d-2375-4ac1-9344-12dfb4a6c982" providerId="ADAL" clId="{DEAEAFC7-EF4D-46A7-A135-BD60A259C97D}" dt="2023-07-05T09:53:26.315" v="2148" actId="208"/>
          <ac:spMkLst>
            <pc:docMk/>
            <pc:sldMk cId="2596136915" sldId="266"/>
            <ac:spMk id="14" creationId="{9CE12589-A67F-54CB-8B6D-F45C2AF77DA0}"/>
          </ac:spMkLst>
        </pc:spChg>
        <pc:spChg chg="mod">
          <ac:chgData name="Abbie Allen" userId="0590438d-2375-4ac1-9344-12dfb4a6c982" providerId="ADAL" clId="{DEAEAFC7-EF4D-46A7-A135-BD60A259C97D}" dt="2023-07-05T09:53:26.315" v="2148" actId="208"/>
          <ac:spMkLst>
            <pc:docMk/>
            <pc:sldMk cId="2596136915" sldId="266"/>
            <ac:spMk id="15" creationId="{2AAFAC52-836E-77C1-6BAB-CEE24C005746}"/>
          </ac:spMkLst>
        </pc:spChg>
        <pc:spChg chg="mod">
          <ac:chgData name="Abbie Allen" userId="0590438d-2375-4ac1-9344-12dfb4a6c982" providerId="ADAL" clId="{DEAEAFC7-EF4D-46A7-A135-BD60A259C97D}" dt="2023-07-05T09:53:26.315" v="2148" actId="208"/>
          <ac:spMkLst>
            <pc:docMk/>
            <pc:sldMk cId="2596136915" sldId="266"/>
            <ac:spMk id="16" creationId="{3780D0F9-96F8-FEE6-4F3C-6771C75B29C4}"/>
          </ac:spMkLst>
        </pc:spChg>
        <pc:spChg chg="mod">
          <ac:chgData name="Abbie Allen" userId="0590438d-2375-4ac1-9344-12dfb4a6c982" providerId="ADAL" clId="{DEAEAFC7-EF4D-46A7-A135-BD60A259C97D}" dt="2023-07-05T09:53:26.315" v="2148" actId="208"/>
          <ac:spMkLst>
            <pc:docMk/>
            <pc:sldMk cId="2596136915" sldId="266"/>
            <ac:spMk id="17" creationId="{1BCEE1D1-2B29-1EC1-ECA7-0B472AF1E3F9}"/>
          </ac:spMkLst>
        </pc:spChg>
        <pc:spChg chg="mod">
          <ac:chgData name="Abbie Allen" userId="0590438d-2375-4ac1-9344-12dfb4a6c982" providerId="ADAL" clId="{DEAEAFC7-EF4D-46A7-A135-BD60A259C97D}" dt="2023-07-05T09:53:26.315" v="2148" actId="208"/>
          <ac:spMkLst>
            <pc:docMk/>
            <pc:sldMk cId="2596136915" sldId="266"/>
            <ac:spMk id="18" creationId="{43421DD6-C3E8-D45B-292D-A5C2E436BE99}"/>
          </ac:spMkLst>
        </pc:spChg>
        <pc:spChg chg="mod">
          <ac:chgData name="Abbie Allen" userId="0590438d-2375-4ac1-9344-12dfb4a6c982" providerId="ADAL" clId="{DEAEAFC7-EF4D-46A7-A135-BD60A259C97D}" dt="2023-07-05T09:53:26.315" v="2148" actId="208"/>
          <ac:spMkLst>
            <pc:docMk/>
            <pc:sldMk cId="2596136915" sldId="266"/>
            <ac:spMk id="19" creationId="{218FC58E-EE6D-7AB8-C586-5A761257C901}"/>
          </ac:spMkLst>
        </pc:spChg>
        <pc:spChg chg="mod">
          <ac:chgData name="Abbie Allen" userId="0590438d-2375-4ac1-9344-12dfb4a6c982" providerId="ADAL" clId="{DEAEAFC7-EF4D-46A7-A135-BD60A259C97D}" dt="2023-07-05T09:53:26.315" v="2148" actId="208"/>
          <ac:spMkLst>
            <pc:docMk/>
            <pc:sldMk cId="2596136915" sldId="266"/>
            <ac:spMk id="20" creationId="{38473A57-066C-E900-93C4-F0E6BCF8B898}"/>
          </ac:spMkLst>
        </pc:spChg>
        <pc:spChg chg="mod">
          <ac:chgData name="Abbie Allen" userId="0590438d-2375-4ac1-9344-12dfb4a6c982" providerId="ADAL" clId="{DEAEAFC7-EF4D-46A7-A135-BD60A259C97D}" dt="2023-07-05T09:53:26.315" v="2148" actId="208"/>
          <ac:spMkLst>
            <pc:docMk/>
            <pc:sldMk cId="2596136915" sldId="266"/>
            <ac:spMk id="21" creationId="{9B26E435-2D95-83D0-51C9-A5132A9DAFBE}"/>
          </ac:spMkLst>
        </pc:spChg>
        <pc:spChg chg="mod">
          <ac:chgData name="Abbie Allen" userId="0590438d-2375-4ac1-9344-12dfb4a6c982" providerId="ADAL" clId="{DEAEAFC7-EF4D-46A7-A135-BD60A259C97D}" dt="2023-07-05T09:53:26.315" v="2148" actId="208"/>
          <ac:spMkLst>
            <pc:docMk/>
            <pc:sldMk cId="2596136915" sldId="266"/>
            <ac:spMk id="22" creationId="{B64C97AA-2CFE-26F1-F668-E1C5AC1C2F7C}"/>
          </ac:spMkLst>
        </pc:spChg>
        <pc:spChg chg="mod">
          <ac:chgData name="Abbie Allen" userId="0590438d-2375-4ac1-9344-12dfb4a6c982" providerId="ADAL" clId="{DEAEAFC7-EF4D-46A7-A135-BD60A259C97D}" dt="2023-07-05T09:55:17.128" v="2149" actId="20577"/>
          <ac:spMkLst>
            <pc:docMk/>
            <pc:sldMk cId="2596136915" sldId="266"/>
            <ac:spMk id="23" creationId="{34C18BD0-6E32-2697-A0F3-20E2683463AB}"/>
          </ac:spMkLst>
        </pc:spChg>
        <pc:grpChg chg="mod">
          <ac:chgData name="Abbie Allen" userId="0590438d-2375-4ac1-9344-12dfb4a6c982" providerId="ADAL" clId="{DEAEAFC7-EF4D-46A7-A135-BD60A259C97D}" dt="2023-07-05T09:52:08.414" v="2144" actId="1076"/>
          <ac:grpSpMkLst>
            <pc:docMk/>
            <pc:sldMk cId="2596136915" sldId="266"/>
            <ac:grpSpMk id="13" creationId="{92A858B4-1481-033F-1F31-5F194D90B794}"/>
          </ac:grpSpMkLst>
        </pc:grpChg>
      </pc:sldChg>
      <pc:sldChg chg="addSp delSp modSp add mod">
        <pc:chgData name="Abbie Allen" userId="0590438d-2375-4ac1-9344-12dfb4a6c982" providerId="ADAL" clId="{DEAEAFC7-EF4D-46A7-A135-BD60A259C97D}" dt="2023-07-05T10:04:41.002" v="2223" actId="20577"/>
        <pc:sldMkLst>
          <pc:docMk/>
          <pc:sldMk cId="1874316356" sldId="267"/>
        </pc:sldMkLst>
        <pc:spChg chg="mod">
          <ac:chgData name="Abbie Allen" userId="0590438d-2375-4ac1-9344-12dfb4a6c982" providerId="ADAL" clId="{DEAEAFC7-EF4D-46A7-A135-BD60A259C97D}" dt="2023-07-05T10:02:41.042" v="2163" actId="20577"/>
          <ac:spMkLst>
            <pc:docMk/>
            <pc:sldMk cId="1874316356" sldId="267"/>
            <ac:spMk id="3" creationId="{4C20C807-E3B6-E95E-AF50-B1D6FE3F47AE}"/>
          </ac:spMkLst>
        </pc:spChg>
        <pc:spChg chg="add mod">
          <ac:chgData name="Abbie Allen" userId="0590438d-2375-4ac1-9344-12dfb4a6c982" providerId="ADAL" clId="{DEAEAFC7-EF4D-46A7-A135-BD60A259C97D}" dt="2023-07-05T10:04:41.002" v="2223" actId="20577"/>
          <ac:spMkLst>
            <pc:docMk/>
            <pc:sldMk cId="1874316356" sldId="267"/>
            <ac:spMk id="4" creationId="{1AF800CD-7852-20E9-39B3-6DC683122CF4}"/>
          </ac:spMkLst>
        </pc:spChg>
        <pc:spChg chg="del">
          <ac:chgData name="Abbie Allen" userId="0590438d-2375-4ac1-9344-12dfb4a6c982" providerId="ADAL" clId="{DEAEAFC7-EF4D-46A7-A135-BD60A259C97D}" dt="2023-07-05T10:02:08.221" v="2155" actId="478"/>
          <ac:spMkLst>
            <pc:docMk/>
            <pc:sldMk cId="1874316356" sldId="267"/>
            <ac:spMk id="8" creationId="{79F8E20B-67C4-D904-A86B-E9C02A07B065}"/>
          </ac:spMkLst>
        </pc:spChg>
        <pc:spChg chg="mod">
          <ac:chgData name="Abbie Allen" userId="0590438d-2375-4ac1-9344-12dfb4a6c982" providerId="ADAL" clId="{DEAEAFC7-EF4D-46A7-A135-BD60A259C97D}" dt="2023-07-05T10:02:29.100" v="2159" actId="20577"/>
          <ac:spMkLst>
            <pc:docMk/>
            <pc:sldMk cId="1874316356" sldId="267"/>
            <ac:spMk id="12" creationId="{C8412C80-0A84-F0AE-D349-610C7A64EEF1}"/>
          </ac:spMkLst>
        </pc:spChg>
        <pc:spChg chg="mod">
          <ac:chgData name="Abbie Allen" userId="0590438d-2375-4ac1-9344-12dfb4a6c982" providerId="ADAL" clId="{DEAEAFC7-EF4D-46A7-A135-BD60A259C97D}" dt="2023-07-05T10:02:32.983" v="2160" actId="20577"/>
          <ac:spMkLst>
            <pc:docMk/>
            <pc:sldMk cId="1874316356" sldId="267"/>
            <ac:spMk id="13" creationId="{BC90C092-1C24-94FE-A286-EDC0D8DC0FFB}"/>
          </ac:spMkLst>
        </pc:spChg>
        <pc:spChg chg="mod">
          <ac:chgData name="Abbie Allen" userId="0590438d-2375-4ac1-9344-12dfb4a6c982" providerId="ADAL" clId="{DEAEAFC7-EF4D-46A7-A135-BD60A259C97D}" dt="2023-07-05T10:02:53.766" v="2169" actId="20577"/>
          <ac:spMkLst>
            <pc:docMk/>
            <pc:sldMk cId="1874316356" sldId="267"/>
            <ac:spMk id="14" creationId="{FBF3E166-A7AB-9B9F-B0D5-6E5A555ABA32}"/>
          </ac:spMkLst>
        </pc:spChg>
        <pc:spChg chg="mod">
          <ac:chgData name="Abbie Allen" userId="0590438d-2375-4ac1-9344-12dfb4a6c982" providerId="ADAL" clId="{DEAEAFC7-EF4D-46A7-A135-BD60A259C97D}" dt="2023-07-05T10:02:50.530" v="2167" actId="20577"/>
          <ac:spMkLst>
            <pc:docMk/>
            <pc:sldMk cId="1874316356" sldId="267"/>
            <ac:spMk id="15" creationId="{E16AFED3-18A6-496C-CA4B-0FA385F8409C}"/>
          </ac:spMkLst>
        </pc:spChg>
        <pc:spChg chg="mod">
          <ac:chgData name="Abbie Allen" userId="0590438d-2375-4ac1-9344-12dfb4a6c982" providerId="ADAL" clId="{DEAEAFC7-EF4D-46A7-A135-BD60A259C97D}" dt="2023-07-05T10:02:52.190" v="2168" actId="20577"/>
          <ac:spMkLst>
            <pc:docMk/>
            <pc:sldMk cId="1874316356" sldId="267"/>
            <ac:spMk id="16" creationId="{2570F102-35BA-4DFD-E8AD-D5BA4ED43AF3}"/>
          </ac:spMkLst>
        </pc:spChg>
        <pc:spChg chg="mod">
          <ac:chgData name="Abbie Allen" userId="0590438d-2375-4ac1-9344-12dfb4a6c982" providerId="ADAL" clId="{DEAEAFC7-EF4D-46A7-A135-BD60A259C97D}" dt="2023-07-05T10:02:46.413" v="2165" actId="20577"/>
          <ac:spMkLst>
            <pc:docMk/>
            <pc:sldMk cId="1874316356" sldId="267"/>
            <ac:spMk id="17" creationId="{357D8B9D-6640-FD72-4849-06FC53D262CB}"/>
          </ac:spMkLst>
        </pc:spChg>
        <pc:spChg chg="mod">
          <ac:chgData name="Abbie Allen" userId="0590438d-2375-4ac1-9344-12dfb4a6c982" providerId="ADAL" clId="{DEAEAFC7-EF4D-46A7-A135-BD60A259C97D}" dt="2023-07-05T10:02:39.710" v="2162" actId="20577"/>
          <ac:spMkLst>
            <pc:docMk/>
            <pc:sldMk cId="1874316356" sldId="267"/>
            <ac:spMk id="18" creationId="{04901169-26E4-9B1A-F0DC-F126C2D4E643}"/>
          </ac:spMkLst>
        </pc:spChg>
        <pc:spChg chg="mod">
          <ac:chgData name="Abbie Allen" userId="0590438d-2375-4ac1-9344-12dfb4a6c982" providerId="ADAL" clId="{DEAEAFC7-EF4D-46A7-A135-BD60A259C97D}" dt="2023-07-05T10:02:43.998" v="2164" actId="20577"/>
          <ac:spMkLst>
            <pc:docMk/>
            <pc:sldMk cId="1874316356" sldId="267"/>
            <ac:spMk id="19" creationId="{7E336DE1-C344-D1CD-4098-C3887720B9A6}"/>
          </ac:spMkLst>
        </pc:spChg>
        <pc:spChg chg="mod">
          <ac:chgData name="Abbie Allen" userId="0590438d-2375-4ac1-9344-12dfb4a6c982" providerId="ADAL" clId="{DEAEAFC7-EF4D-46A7-A135-BD60A259C97D}" dt="2023-07-05T10:02:37.526" v="2161" actId="20577"/>
          <ac:spMkLst>
            <pc:docMk/>
            <pc:sldMk cId="1874316356" sldId="267"/>
            <ac:spMk id="20" creationId="{774795DD-4545-065B-8C51-87BA00AC96DC}"/>
          </ac:spMkLst>
        </pc:spChg>
        <pc:spChg chg="mod">
          <ac:chgData name="Abbie Allen" userId="0590438d-2375-4ac1-9344-12dfb4a6c982" providerId="ADAL" clId="{DEAEAFC7-EF4D-46A7-A135-BD60A259C97D}" dt="2023-07-05T10:02:48.255" v="2166" actId="20577"/>
          <ac:spMkLst>
            <pc:docMk/>
            <pc:sldMk cId="1874316356" sldId="267"/>
            <ac:spMk id="21" creationId="{F4D2D43D-9095-095C-DFED-5BF202367A00}"/>
          </ac:spMkLst>
        </pc:spChg>
      </pc:sldChg>
      <pc:sldChg chg="addSp delSp modSp add mod">
        <pc:chgData name="Abbie Allen" userId="0590438d-2375-4ac1-9344-12dfb4a6c982" providerId="ADAL" clId="{DEAEAFC7-EF4D-46A7-A135-BD60A259C97D}" dt="2023-07-05T10:04:53.502" v="2249" actId="20577"/>
        <pc:sldMkLst>
          <pc:docMk/>
          <pc:sldMk cId="3253416682" sldId="268"/>
        </pc:sldMkLst>
        <pc:spChg chg="add mod">
          <ac:chgData name="Abbie Allen" userId="0590438d-2375-4ac1-9344-12dfb4a6c982" providerId="ADAL" clId="{DEAEAFC7-EF4D-46A7-A135-BD60A259C97D}" dt="2023-07-05T10:04:53.502" v="2249" actId="20577"/>
          <ac:spMkLst>
            <pc:docMk/>
            <pc:sldMk cId="3253416682" sldId="268"/>
            <ac:spMk id="3" creationId="{B61EF833-0BBC-D9CA-80B5-8C4C40B70C2A}"/>
          </ac:spMkLst>
        </pc:spChg>
        <pc:spChg chg="mod">
          <ac:chgData name="Abbie Allen" userId="0590438d-2375-4ac1-9344-12dfb4a6c982" providerId="ADAL" clId="{DEAEAFC7-EF4D-46A7-A135-BD60A259C97D}" dt="2023-07-05T10:03:53.990" v="2185" actId="20577"/>
          <ac:spMkLst>
            <pc:docMk/>
            <pc:sldMk cId="3253416682" sldId="268"/>
            <ac:spMk id="8" creationId="{EFBB6761-ABBA-977E-91C2-CFA06405FABE}"/>
          </ac:spMkLst>
        </pc:spChg>
        <pc:spChg chg="mod">
          <ac:chgData name="Abbie Allen" userId="0590438d-2375-4ac1-9344-12dfb4a6c982" providerId="ADAL" clId="{DEAEAFC7-EF4D-46A7-A135-BD60A259C97D}" dt="2023-07-05T10:03:44.737" v="2181" actId="20577"/>
          <ac:spMkLst>
            <pc:docMk/>
            <pc:sldMk cId="3253416682" sldId="268"/>
            <ac:spMk id="12" creationId="{EF3DD954-957C-40C7-3CE9-E27F716214C2}"/>
          </ac:spMkLst>
        </pc:spChg>
        <pc:spChg chg="mod">
          <ac:chgData name="Abbie Allen" userId="0590438d-2375-4ac1-9344-12dfb4a6c982" providerId="ADAL" clId="{DEAEAFC7-EF4D-46A7-A135-BD60A259C97D}" dt="2023-07-05T10:03:46.260" v="2182" actId="20577"/>
          <ac:spMkLst>
            <pc:docMk/>
            <pc:sldMk cId="3253416682" sldId="268"/>
            <ac:spMk id="13" creationId="{5BC6C5A9-E5B4-38EB-4425-BFF038BA2C17}"/>
          </ac:spMkLst>
        </pc:spChg>
        <pc:spChg chg="mod">
          <ac:chgData name="Abbie Allen" userId="0590438d-2375-4ac1-9344-12dfb4a6c982" providerId="ADAL" clId="{DEAEAFC7-EF4D-46A7-A135-BD60A259C97D}" dt="2023-07-05T10:04:03.885" v="2190" actId="20577"/>
          <ac:spMkLst>
            <pc:docMk/>
            <pc:sldMk cId="3253416682" sldId="268"/>
            <ac:spMk id="14" creationId="{5857285D-D8E0-8467-8D5D-5BCDCD4BDC08}"/>
          </ac:spMkLst>
        </pc:spChg>
        <pc:spChg chg="mod">
          <ac:chgData name="Abbie Allen" userId="0590438d-2375-4ac1-9344-12dfb4a6c982" providerId="ADAL" clId="{DEAEAFC7-EF4D-46A7-A135-BD60A259C97D}" dt="2023-07-05T10:04:05.613" v="2191" actId="20577"/>
          <ac:spMkLst>
            <pc:docMk/>
            <pc:sldMk cId="3253416682" sldId="268"/>
            <ac:spMk id="15" creationId="{7A56F14D-163C-77F5-7F3A-44FD65E2E1B8}"/>
          </ac:spMkLst>
        </pc:spChg>
        <pc:spChg chg="mod">
          <ac:chgData name="Abbie Allen" userId="0590438d-2375-4ac1-9344-12dfb4a6c982" providerId="ADAL" clId="{DEAEAFC7-EF4D-46A7-A135-BD60A259C97D}" dt="2023-07-05T10:04:01.851" v="2189" actId="20577"/>
          <ac:spMkLst>
            <pc:docMk/>
            <pc:sldMk cId="3253416682" sldId="268"/>
            <ac:spMk id="16" creationId="{4D036A59-964B-68EE-138F-E057DFEFF52C}"/>
          </ac:spMkLst>
        </pc:spChg>
        <pc:spChg chg="mod">
          <ac:chgData name="Abbie Allen" userId="0590438d-2375-4ac1-9344-12dfb4a6c982" providerId="ADAL" clId="{DEAEAFC7-EF4D-46A7-A135-BD60A259C97D}" dt="2023-07-05T10:03:58.041" v="2187" actId="20577"/>
          <ac:spMkLst>
            <pc:docMk/>
            <pc:sldMk cId="3253416682" sldId="268"/>
            <ac:spMk id="17" creationId="{AEE2B488-66E4-C568-353F-AA831F484EB7}"/>
          </ac:spMkLst>
        </pc:spChg>
        <pc:spChg chg="mod">
          <ac:chgData name="Abbie Allen" userId="0590438d-2375-4ac1-9344-12dfb4a6c982" providerId="ADAL" clId="{DEAEAFC7-EF4D-46A7-A135-BD60A259C97D}" dt="2023-07-05T10:03:56.203" v="2186" actId="20577"/>
          <ac:spMkLst>
            <pc:docMk/>
            <pc:sldMk cId="3253416682" sldId="268"/>
            <ac:spMk id="18" creationId="{EF5877F3-C9A1-0528-2275-CA0D873827A8}"/>
          </ac:spMkLst>
        </pc:spChg>
        <pc:spChg chg="mod">
          <ac:chgData name="Abbie Allen" userId="0590438d-2375-4ac1-9344-12dfb4a6c982" providerId="ADAL" clId="{DEAEAFC7-EF4D-46A7-A135-BD60A259C97D}" dt="2023-07-05T10:03:49.921" v="2183" actId="20577"/>
          <ac:spMkLst>
            <pc:docMk/>
            <pc:sldMk cId="3253416682" sldId="268"/>
            <ac:spMk id="19" creationId="{56D3578E-F081-2A4C-132B-E809C623E1C1}"/>
          </ac:spMkLst>
        </pc:spChg>
        <pc:spChg chg="mod">
          <ac:chgData name="Abbie Allen" userId="0590438d-2375-4ac1-9344-12dfb4a6c982" providerId="ADAL" clId="{DEAEAFC7-EF4D-46A7-A135-BD60A259C97D}" dt="2023-07-05T10:03:52.113" v="2184" actId="20577"/>
          <ac:spMkLst>
            <pc:docMk/>
            <pc:sldMk cId="3253416682" sldId="268"/>
            <ac:spMk id="20" creationId="{CA09BD48-F806-4458-3B3C-5245872AD9A5}"/>
          </ac:spMkLst>
        </pc:spChg>
        <pc:spChg chg="del">
          <ac:chgData name="Abbie Allen" userId="0590438d-2375-4ac1-9344-12dfb4a6c982" providerId="ADAL" clId="{DEAEAFC7-EF4D-46A7-A135-BD60A259C97D}" dt="2023-07-05T10:03:24.410" v="2177" actId="478"/>
          <ac:spMkLst>
            <pc:docMk/>
            <pc:sldMk cId="3253416682" sldId="268"/>
            <ac:spMk id="21" creationId="{0123A249-E1DE-6197-9D49-8FC5A9A6D694}"/>
          </ac:spMkLst>
        </pc:spChg>
        <pc:spChg chg="mod">
          <ac:chgData name="Abbie Allen" userId="0590438d-2375-4ac1-9344-12dfb4a6c982" providerId="ADAL" clId="{DEAEAFC7-EF4D-46A7-A135-BD60A259C97D}" dt="2023-07-05T10:03:59.675" v="2188" actId="20577"/>
          <ac:spMkLst>
            <pc:docMk/>
            <pc:sldMk cId="3253416682" sldId="268"/>
            <ac:spMk id="22" creationId="{B08B8917-5075-DF2F-AB6C-8A60E0BE4205}"/>
          </ac:spMkLst>
        </pc:spChg>
      </pc:sldChg>
      <pc:sldChg chg="addSp delSp modSp add mod">
        <pc:chgData name="Abbie Allen" userId="0590438d-2375-4ac1-9344-12dfb4a6c982" providerId="ADAL" clId="{DEAEAFC7-EF4D-46A7-A135-BD60A259C97D}" dt="2023-07-05T10:05:54.110" v="2284" actId="20577"/>
        <pc:sldMkLst>
          <pc:docMk/>
          <pc:sldMk cId="2752890605" sldId="269"/>
        </pc:sldMkLst>
        <pc:spChg chg="add mod">
          <ac:chgData name="Abbie Allen" userId="0590438d-2375-4ac1-9344-12dfb4a6c982" providerId="ADAL" clId="{DEAEAFC7-EF4D-46A7-A135-BD60A259C97D}" dt="2023-07-05T10:05:13.246" v="2269" actId="20577"/>
          <ac:spMkLst>
            <pc:docMk/>
            <pc:sldMk cId="2752890605" sldId="269"/>
            <ac:spMk id="3" creationId="{A3C85310-2027-9B12-4254-F1E79D499724}"/>
          </ac:spMkLst>
        </pc:spChg>
        <pc:spChg chg="mod">
          <ac:chgData name="Abbie Allen" userId="0590438d-2375-4ac1-9344-12dfb4a6c982" providerId="ADAL" clId="{DEAEAFC7-EF4D-46A7-A135-BD60A259C97D}" dt="2023-07-05T10:05:47.942" v="2282" actId="20577"/>
          <ac:spMkLst>
            <pc:docMk/>
            <pc:sldMk cId="2752890605" sldId="269"/>
            <ac:spMk id="9" creationId="{16000B07-E115-F903-639D-C015166EEBC2}"/>
          </ac:spMkLst>
        </pc:spChg>
        <pc:spChg chg="del">
          <ac:chgData name="Abbie Allen" userId="0590438d-2375-4ac1-9344-12dfb4a6c982" providerId="ADAL" clId="{DEAEAFC7-EF4D-46A7-A135-BD60A259C97D}" dt="2023-07-05T10:04:25.154" v="2195" actId="478"/>
          <ac:spMkLst>
            <pc:docMk/>
            <pc:sldMk cId="2752890605" sldId="269"/>
            <ac:spMk id="10" creationId="{4B4D35C8-9879-B341-E615-A66367B579CD}"/>
          </ac:spMkLst>
        </pc:spChg>
        <pc:spChg chg="mod">
          <ac:chgData name="Abbie Allen" userId="0590438d-2375-4ac1-9344-12dfb4a6c982" providerId="ADAL" clId="{DEAEAFC7-EF4D-46A7-A135-BD60A259C97D}" dt="2023-07-05T10:05:28.005" v="2272" actId="20577"/>
          <ac:spMkLst>
            <pc:docMk/>
            <pc:sldMk cId="2752890605" sldId="269"/>
            <ac:spMk id="12" creationId="{4674B5BE-0869-53CF-D7FB-9ED429FC7CB2}"/>
          </ac:spMkLst>
        </pc:spChg>
        <pc:spChg chg="mod">
          <ac:chgData name="Abbie Allen" userId="0590438d-2375-4ac1-9344-12dfb4a6c982" providerId="ADAL" clId="{DEAEAFC7-EF4D-46A7-A135-BD60A259C97D}" dt="2023-07-05T10:05:29.843" v="2273" actId="20577"/>
          <ac:spMkLst>
            <pc:docMk/>
            <pc:sldMk cId="2752890605" sldId="269"/>
            <ac:spMk id="13" creationId="{C16CDAF1-DB50-9826-EC63-24B2499AF963}"/>
          </ac:spMkLst>
        </pc:spChg>
        <pc:spChg chg="mod">
          <ac:chgData name="Abbie Allen" userId="0590438d-2375-4ac1-9344-12dfb4a6c982" providerId="ADAL" clId="{DEAEAFC7-EF4D-46A7-A135-BD60A259C97D}" dt="2023-07-05T10:05:32.092" v="2274" actId="20577"/>
          <ac:spMkLst>
            <pc:docMk/>
            <pc:sldMk cId="2752890605" sldId="269"/>
            <ac:spMk id="14" creationId="{1FF46A63-4752-0BB3-7118-64882F23000F}"/>
          </ac:spMkLst>
        </pc:spChg>
        <pc:spChg chg="mod">
          <ac:chgData name="Abbie Allen" userId="0590438d-2375-4ac1-9344-12dfb4a6c982" providerId="ADAL" clId="{DEAEAFC7-EF4D-46A7-A135-BD60A259C97D}" dt="2023-07-05T10:05:35.909" v="2276" actId="20577"/>
          <ac:spMkLst>
            <pc:docMk/>
            <pc:sldMk cId="2752890605" sldId="269"/>
            <ac:spMk id="15" creationId="{EF27128B-DC83-5F50-89EE-EFFF347AB05F}"/>
          </ac:spMkLst>
        </pc:spChg>
        <pc:spChg chg="mod">
          <ac:chgData name="Abbie Allen" userId="0590438d-2375-4ac1-9344-12dfb4a6c982" providerId="ADAL" clId="{DEAEAFC7-EF4D-46A7-A135-BD60A259C97D}" dt="2023-07-05T10:05:34.264" v="2275" actId="20577"/>
          <ac:spMkLst>
            <pc:docMk/>
            <pc:sldMk cId="2752890605" sldId="269"/>
            <ac:spMk id="16" creationId="{4BDE42AD-68F4-6173-71E5-DE47A2C8E7D4}"/>
          </ac:spMkLst>
        </pc:spChg>
        <pc:spChg chg="mod">
          <ac:chgData name="Abbie Allen" userId="0590438d-2375-4ac1-9344-12dfb4a6c982" providerId="ADAL" clId="{DEAEAFC7-EF4D-46A7-A135-BD60A259C97D}" dt="2023-07-05T10:05:37.942" v="2277" actId="20577"/>
          <ac:spMkLst>
            <pc:docMk/>
            <pc:sldMk cId="2752890605" sldId="269"/>
            <ac:spMk id="17" creationId="{5AA2240F-4FDC-33B2-3138-40D474D409DC}"/>
          </ac:spMkLst>
        </pc:spChg>
        <pc:spChg chg="mod">
          <ac:chgData name="Abbie Allen" userId="0590438d-2375-4ac1-9344-12dfb4a6c982" providerId="ADAL" clId="{DEAEAFC7-EF4D-46A7-A135-BD60A259C97D}" dt="2023-07-05T10:05:50.076" v="2283" actId="20577"/>
          <ac:spMkLst>
            <pc:docMk/>
            <pc:sldMk cId="2752890605" sldId="269"/>
            <ac:spMk id="20" creationId="{6F9785B8-DFE3-386B-9434-8B483DB521A3}"/>
          </ac:spMkLst>
        </pc:spChg>
        <pc:spChg chg="mod">
          <ac:chgData name="Abbie Allen" userId="0590438d-2375-4ac1-9344-12dfb4a6c982" providerId="ADAL" clId="{DEAEAFC7-EF4D-46A7-A135-BD60A259C97D}" dt="2023-07-05T10:05:41.327" v="2279" actId="20577"/>
          <ac:spMkLst>
            <pc:docMk/>
            <pc:sldMk cId="2752890605" sldId="269"/>
            <ac:spMk id="21" creationId="{271F2D5A-88F3-D089-BEFE-0BCE6B05CAB7}"/>
          </ac:spMkLst>
        </pc:spChg>
        <pc:spChg chg="mod">
          <ac:chgData name="Abbie Allen" userId="0590438d-2375-4ac1-9344-12dfb4a6c982" providerId="ADAL" clId="{DEAEAFC7-EF4D-46A7-A135-BD60A259C97D}" dt="2023-07-05T10:05:54.110" v="2284" actId="20577"/>
          <ac:spMkLst>
            <pc:docMk/>
            <pc:sldMk cId="2752890605" sldId="269"/>
            <ac:spMk id="22" creationId="{52755673-CB78-816D-791F-0DFDCA19F381}"/>
          </ac:spMkLst>
        </pc:spChg>
        <pc:spChg chg="mod">
          <ac:chgData name="Abbie Allen" userId="0590438d-2375-4ac1-9344-12dfb4a6c982" providerId="ADAL" clId="{DEAEAFC7-EF4D-46A7-A135-BD60A259C97D}" dt="2023-07-05T10:05:39.571" v="2278" actId="20577"/>
          <ac:spMkLst>
            <pc:docMk/>
            <pc:sldMk cId="2752890605" sldId="269"/>
            <ac:spMk id="23" creationId="{05917619-6838-A999-71C0-D187919466B0}"/>
          </ac:spMkLst>
        </pc:spChg>
      </pc:sldChg>
      <pc:sldChg chg="addSp delSp modSp add mod">
        <pc:chgData name="Abbie Allen" userId="0590438d-2375-4ac1-9344-12dfb4a6c982" providerId="ADAL" clId="{DEAEAFC7-EF4D-46A7-A135-BD60A259C97D}" dt="2023-07-05T10:07:13.089" v="2324" actId="20577"/>
        <pc:sldMkLst>
          <pc:docMk/>
          <pc:sldMk cId="3640517447" sldId="270"/>
        </pc:sldMkLst>
        <pc:spChg chg="add mod">
          <ac:chgData name="Abbie Allen" userId="0590438d-2375-4ac1-9344-12dfb4a6c982" providerId="ADAL" clId="{DEAEAFC7-EF4D-46A7-A135-BD60A259C97D}" dt="2023-07-05T10:06:31.219" v="2309" actId="20577"/>
          <ac:spMkLst>
            <pc:docMk/>
            <pc:sldMk cId="3640517447" sldId="270"/>
            <ac:spMk id="3" creationId="{AFEACD91-185D-C575-A3CB-1D8F352CF8C3}"/>
          </ac:spMkLst>
        </pc:spChg>
        <pc:spChg chg="mod">
          <ac:chgData name="Abbie Allen" userId="0590438d-2375-4ac1-9344-12dfb4a6c982" providerId="ADAL" clId="{DEAEAFC7-EF4D-46A7-A135-BD60A259C97D}" dt="2023-07-05T10:07:05.914" v="2322" actId="20577"/>
          <ac:spMkLst>
            <pc:docMk/>
            <pc:sldMk cId="3640517447" sldId="270"/>
            <ac:spMk id="9" creationId="{04225CA9-A462-DCA2-26E1-80805436C908}"/>
          </ac:spMkLst>
        </pc:spChg>
        <pc:spChg chg="del">
          <ac:chgData name="Abbie Allen" userId="0590438d-2375-4ac1-9344-12dfb4a6c982" providerId="ADAL" clId="{DEAEAFC7-EF4D-46A7-A135-BD60A259C97D}" dt="2023-07-05T10:06:23.405" v="2292" actId="478"/>
          <ac:spMkLst>
            <pc:docMk/>
            <pc:sldMk cId="3640517447" sldId="270"/>
            <ac:spMk id="10" creationId="{909DCD82-852B-A826-F7B0-645229D69F24}"/>
          </ac:spMkLst>
        </pc:spChg>
        <pc:spChg chg="mod">
          <ac:chgData name="Abbie Allen" userId="0590438d-2375-4ac1-9344-12dfb4a6c982" providerId="ADAL" clId="{DEAEAFC7-EF4D-46A7-A135-BD60A259C97D}" dt="2023-07-05T10:06:47.013" v="2312" actId="20577"/>
          <ac:spMkLst>
            <pc:docMk/>
            <pc:sldMk cId="3640517447" sldId="270"/>
            <ac:spMk id="12" creationId="{9FDDD42F-DC2B-5A88-F614-FDAA89EA62E6}"/>
          </ac:spMkLst>
        </pc:spChg>
        <pc:spChg chg="mod">
          <ac:chgData name="Abbie Allen" userId="0590438d-2375-4ac1-9344-12dfb4a6c982" providerId="ADAL" clId="{DEAEAFC7-EF4D-46A7-A135-BD60A259C97D}" dt="2023-07-05T10:06:49.215" v="2313" actId="20577"/>
          <ac:spMkLst>
            <pc:docMk/>
            <pc:sldMk cId="3640517447" sldId="270"/>
            <ac:spMk id="13" creationId="{76B535EE-963C-A51C-5699-7EFDD3B8C4C3}"/>
          </ac:spMkLst>
        </pc:spChg>
        <pc:spChg chg="mod">
          <ac:chgData name="Abbie Allen" userId="0590438d-2375-4ac1-9344-12dfb4a6c982" providerId="ADAL" clId="{DEAEAFC7-EF4D-46A7-A135-BD60A259C97D}" dt="2023-07-05T10:06:50.579" v="2314" actId="20577"/>
          <ac:spMkLst>
            <pc:docMk/>
            <pc:sldMk cId="3640517447" sldId="270"/>
            <ac:spMk id="14" creationId="{CBF57505-9772-E318-3662-0AFE86BBDEDF}"/>
          </ac:spMkLst>
        </pc:spChg>
        <pc:spChg chg="mod">
          <ac:chgData name="Abbie Allen" userId="0590438d-2375-4ac1-9344-12dfb4a6c982" providerId="ADAL" clId="{DEAEAFC7-EF4D-46A7-A135-BD60A259C97D}" dt="2023-07-05T10:06:53.656" v="2316" actId="20577"/>
          <ac:spMkLst>
            <pc:docMk/>
            <pc:sldMk cId="3640517447" sldId="270"/>
            <ac:spMk id="15" creationId="{9CAE9B8E-92D3-7E46-3D2A-813E90267C0E}"/>
          </ac:spMkLst>
        </pc:spChg>
        <pc:spChg chg="mod">
          <ac:chgData name="Abbie Allen" userId="0590438d-2375-4ac1-9344-12dfb4a6c982" providerId="ADAL" clId="{DEAEAFC7-EF4D-46A7-A135-BD60A259C97D}" dt="2023-07-05T10:06:52.335" v="2315" actId="20577"/>
          <ac:spMkLst>
            <pc:docMk/>
            <pc:sldMk cId="3640517447" sldId="270"/>
            <ac:spMk id="16" creationId="{D6552BE1-A7C8-89FA-7390-8422C20154E0}"/>
          </ac:spMkLst>
        </pc:spChg>
        <pc:spChg chg="mod">
          <ac:chgData name="Abbie Allen" userId="0590438d-2375-4ac1-9344-12dfb4a6c982" providerId="ADAL" clId="{DEAEAFC7-EF4D-46A7-A135-BD60A259C97D}" dt="2023-07-05T10:07:10.334" v="2323" actId="20577"/>
          <ac:spMkLst>
            <pc:docMk/>
            <pc:sldMk cId="3640517447" sldId="270"/>
            <ac:spMk id="17" creationId="{282E21DA-9AE1-88A1-BDE6-6CFB7A970D97}"/>
          </ac:spMkLst>
        </pc:spChg>
        <pc:spChg chg="mod">
          <ac:chgData name="Abbie Allen" userId="0590438d-2375-4ac1-9344-12dfb4a6c982" providerId="ADAL" clId="{DEAEAFC7-EF4D-46A7-A135-BD60A259C97D}" dt="2023-07-05T10:07:13.089" v="2324" actId="20577"/>
          <ac:spMkLst>
            <pc:docMk/>
            <pc:sldMk cId="3640517447" sldId="270"/>
            <ac:spMk id="18" creationId="{94B14923-C074-A06A-747E-287B9D59E3E6}"/>
          </ac:spMkLst>
        </pc:spChg>
        <pc:spChg chg="mod">
          <ac:chgData name="Abbie Allen" userId="0590438d-2375-4ac1-9344-12dfb4a6c982" providerId="ADAL" clId="{DEAEAFC7-EF4D-46A7-A135-BD60A259C97D}" dt="2023-07-05T10:07:02.595" v="2320" actId="20577"/>
          <ac:spMkLst>
            <pc:docMk/>
            <pc:sldMk cId="3640517447" sldId="270"/>
            <ac:spMk id="19" creationId="{60A643D1-E093-8807-C5E6-A69C0090D18C}"/>
          </ac:spMkLst>
        </pc:spChg>
        <pc:spChg chg="mod">
          <ac:chgData name="Abbie Allen" userId="0590438d-2375-4ac1-9344-12dfb4a6c982" providerId="ADAL" clId="{DEAEAFC7-EF4D-46A7-A135-BD60A259C97D}" dt="2023-07-05T10:07:00.989" v="2319" actId="20577"/>
          <ac:spMkLst>
            <pc:docMk/>
            <pc:sldMk cId="3640517447" sldId="270"/>
            <ac:spMk id="20" creationId="{9815C115-CC9F-B6DA-B34F-B8DACE031515}"/>
          </ac:spMkLst>
        </pc:spChg>
        <pc:spChg chg="mod">
          <ac:chgData name="Abbie Allen" userId="0590438d-2375-4ac1-9344-12dfb4a6c982" providerId="ADAL" clId="{DEAEAFC7-EF4D-46A7-A135-BD60A259C97D}" dt="2023-07-05T10:06:57.479" v="2317" actId="20577"/>
          <ac:spMkLst>
            <pc:docMk/>
            <pc:sldMk cId="3640517447" sldId="270"/>
            <ac:spMk id="21" creationId="{E64C37C5-1F95-7F27-908F-F18EA9387067}"/>
          </ac:spMkLst>
        </pc:spChg>
      </pc:sldChg>
      <pc:sldChg chg="addSp delSp modSp add mod">
        <pc:chgData name="Abbie Allen" userId="0590438d-2375-4ac1-9344-12dfb4a6c982" providerId="ADAL" clId="{DEAEAFC7-EF4D-46A7-A135-BD60A259C97D}" dt="2023-07-05T10:08:21.190" v="2361" actId="20577"/>
        <pc:sldMkLst>
          <pc:docMk/>
          <pc:sldMk cId="331669434" sldId="271"/>
        </pc:sldMkLst>
        <pc:spChg chg="add mod">
          <ac:chgData name="Abbie Allen" userId="0590438d-2375-4ac1-9344-12dfb4a6c982" providerId="ADAL" clId="{DEAEAFC7-EF4D-46A7-A135-BD60A259C97D}" dt="2023-07-05T10:07:43.149" v="2346" actId="20577"/>
          <ac:spMkLst>
            <pc:docMk/>
            <pc:sldMk cId="331669434" sldId="271"/>
            <ac:spMk id="3" creationId="{FE9F8B69-7614-B51E-3D4C-06C3155B033A}"/>
          </ac:spMkLst>
        </pc:spChg>
        <pc:spChg chg="mod">
          <ac:chgData name="Abbie Allen" userId="0590438d-2375-4ac1-9344-12dfb4a6c982" providerId="ADAL" clId="{DEAEAFC7-EF4D-46A7-A135-BD60A259C97D}" dt="2023-07-05T10:08:17.111" v="2358" actId="20577"/>
          <ac:spMkLst>
            <pc:docMk/>
            <pc:sldMk cId="331669434" sldId="271"/>
            <ac:spMk id="10" creationId="{D0AAC4FB-7601-E892-4056-B3FABEF0D336}"/>
          </ac:spMkLst>
        </pc:spChg>
        <pc:spChg chg="del">
          <ac:chgData name="Abbie Allen" userId="0590438d-2375-4ac1-9344-12dfb4a6c982" providerId="ADAL" clId="{DEAEAFC7-EF4D-46A7-A135-BD60A259C97D}" dt="2023-07-05T10:07:34.589" v="2328" actId="478"/>
          <ac:spMkLst>
            <pc:docMk/>
            <pc:sldMk cId="331669434" sldId="271"/>
            <ac:spMk id="11" creationId="{067750B4-41D9-C9BD-657C-D591AD98D305}"/>
          </ac:spMkLst>
        </pc:spChg>
        <pc:spChg chg="mod">
          <ac:chgData name="Abbie Allen" userId="0590438d-2375-4ac1-9344-12dfb4a6c982" providerId="ADAL" clId="{DEAEAFC7-EF4D-46A7-A135-BD60A259C97D}" dt="2023-07-05T10:07:55.749" v="2349" actId="20577"/>
          <ac:spMkLst>
            <pc:docMk/>
            <pc:sldMk cId="331669434" sldId="271"/>
            <ac:spMk id="12" creationId="{3A8D6F28-1077-CB20-F0D1-EC0DA7F1849D}"/>
          </ac:spMkLst>
        </pc:spChg>
        <pc:spChg chg="mod">
          <ac:chgData name="Abbie Allen" userId="0590438d-2375-4ac1-9344-12dfb4a6c982" providerId="ADAL" clId="{DEAEAFC7-EF4D-46A7-A135-BD60A259C97D}" dt="2023-07-05T10:08:00.152" v="2350" actId="20577"/>
          <ac:spMkLst>
            <pc:docMk/>
            <pc:sldMk cId="331669434" sldId="271"/>
            <ac:spMk id="13" creationId="{B14AE5F7-2FB5-350E-1DEA-CEFAF21D5AEA}"/>
          </ac:spMkLst>
        </pc:spChg>
        <pc:spChg chg="mod">
          <ac:chgData name="Abbie Allen" userId="0590438d-2375-4ac1-9344-12dfb4a6c982" providerId="ADAL" clId="{DEAEAFC7-EF4D-46A7-A135-BD60A259C97D}" dt="2023-07-05T10:08:04.764" v="2351" actId="20577"/>
          <ac:spMkLst>
            <pc:docMk/>
            <pc:sldMk cId="331669434" sldId="271"/>
            <ac:spMk id="14" creationId="{FA8A9328-8C02-1308-0B27-219A9AEFCC49}"/>
          </ac:spMkLst>
        </pc:spChg>
        <pc:spChg chg="mod">
          <ac:chgData name="Abbie Allen" userId="0590438d-2375-4ac1-9344-12dfb4a6c982" providerId="ADAL" clId="{DEAEAFC7-EF4D-46A7-A135-BD60A259C97D}" dt="2023-07-05T10:08:07.399" v="2352" actId="20577"/>
          <ac:spMkLst>
            <pc:docMk/>
            <pc:sldMk cId="331669434" sldId="271"/>
            <ac:spMk id="15" creationId="{35F22137-30BD-1FFD-839A-406AE39D4809}"/>
          </ac:spMkLst>
        </pc:spChg>
        <pc:spChg chg="mod">
          <ac:chgData name="Abbie Allen" userId="0590438d-2375-4ac1-9344-12dfb4a6c982" providerId="ADAL" clId="{DEAEAFC7-EF4D-46A7-A135-BD60A259C97D}" dt="2023-07-05T10:08:11.582" v="2354" actId="20577"/>
          <ac:spMkLst>
            <pc:docMk/>
            <pc:sldMk cId="331669434" sldId="271"/>
            <ac:spMk id="16" creationId="{21F54233-31AA-3B7A-8B70-C2E7ABB06460}"/>
          </ac:spMkLst>
        </pc:spChg>
        <pc:spChg chg="mod">
          <ac:chgData name="Abbie Allen" userId="0590438d-2375-4ac1-9344-12dfb4a6c982" providerId="ADAL" clId="{DEAEAFC7-EF4D-46A7-A135-BD60A259C97D}" dt="2023-07-05T10:08:14.433" v="2356" actId="20577"/>
          <ac:spMkLst>
            <pc:docMk/>
            <pc:sldMk cId="331669434" sldId="271"/>
            <ac:spMk id="17" creationId="{E8FCA2DF-AD93-5FE3-9EEE-311D2104E28E}"/>
          </ac:spMkLst>
        </pc:spChg>
        <pc:spChg chg="mod">
          <ac:chgData name="Abbie Allen" userId="0590438d-2375-4ac1-9344-12dfb4a6c982" providerId="ADAL" clId="{DEAEAFC7-EF4D-46A7-A135-BD60A259C97D}" dt="2023-07-05T10:08:13.103" v="2355" actId="20577"/>
          <ac:spMkLst>
            <pc:docMk/>
            <pc:sldMk cId="331669434" sldId="271"/>
            <ac:spMk id="18" creationId="{1A6D392E-22CE-83B6-AD7A-073AFBF925D7}"/>
          </ac:spMkLst>
        </pc:spChg>
        <pc:spChg chg="mod">
          <ac:chgData name="Abbie Allen" userId="0590438d-2375-4ac1-9344-12dfb4a6c982" providerId="ADAL" clId="{DEAEAFC7-EF4D-46A7-A135-BD60A259C97D}" dt="2023-07-05T10:08:19.210" v="2359" actId="20577"/>
          <ac:spMkLst>
            <pc:docMk/>
            <pc:sldMk cId="331669434" sldId="271"/>
            <ac:spMk id="19" creationId="{8BB67216-7193-9EA7-D9C1-4059FAE0898F}"/>
          </ac:spMkLst>
        </pc:spChg>
        <pc:spChg chg="mod">
          <ac:chgData name="Abbie Allen" userId="0590438d-2375-4ac1-9344-12dfb4a6c982" providerId="ADAL" clId="{DEAEAFC7-EF4D-46A7-A135-BD60A259C97D}" dt="2023-07-05T10:08:21.190" v="2361" actId="20577"/>
          <ac:spMkLst>
            <pc:docMk/>
            <pc:sldMk cId="331669434" sldId="271"/>
            <ac:spMk id="20" creationId="{8B4C0459-D600-F0C5-7EB7-08B68D63A23D}"/>
          </ac:spMkLst>
        </pc:spChg>
        <pc:spChg chg="mod">
          <ac:chgData name="Abbie Allen" userId="0590438d-2375-4ac1-9344-12dfb4a6c982" providerId="ADAL" clId="{DEAEAFC7-EF4D-46A7-A135-BD60A259C97D}" dt="2023-07-05T10:08:09.409" v="2353" actId="20577"/>
          <ac:spMkLst>
            <pc:docMk/>
            <pc:sldMk cId="331669434" sldId="271"/>
            <ac:spMk id="21" creationId="{D71686FE-672E-EC54-C337-D4F7AE586D90}"/>
          </ac:spMkLst>
        </pc:spChg>
      </pc:sldChg>
      <pc:sldChg chg="addSp delSp modSp add mod">
        <pc:chgData name="Abbie Allen" userId="0590438d-2375-4ac1-9344-12dfb4a6c982" providerId="ADAL" clId="{DEAEAFC7-EF4D-46A7-A135-BD60A259C97D}" dt="2023-07-05T10:09:47.390" v="2392" actId="20577"/>
        <pc:sldMkLst>
          <pc:docMk/>
          <pc:sldMk cId="3647746475" sldId="272"/>
        </pc:sldMkLst>
        <pc:spChg chg="add mod">
          <ac:chgData name="Abbie Allen" userId="0590438d-2375-4ac1-9344-12dfb4a6c982" providerId="ADAL" clId="{DEAEAFC7-EF4D-46A7-A135-BD60A259C97D}" dt="2023-07-05T10:09:04.583" v="2377" actId="20577"/>
          <ac:spMkLst>
            <pc:docMk/>
            <pc:sldMk cId="3647746475" sldId="272"/>
            <ac:spMk id="3" creationId="{38DE85BC-AB3C-68DF-0444-396F2602E925}"/>
          </ac:spMkLst>
        </pc:spChg>
        <pc:spChg chg="mod">
          <ac:chgData name="Abbie Allen" userId="0590438d-2375-4ac1-9344-12dfb4a6c982" providerId="ADAL" clId="{DEAEAFC7-EF4D-46A7-A135-BD60A259C97D}" dt="2023-07-05T10:09:40.491" v="2390" actId="20577"/>
          <ac:spMkLst>
            <pc:docMk/>
            <pc:sldMk cId="3647746475" sldId="272"/>
            <ac:spMk id="7" creationId="{F1294E28-5B01-6453-5B42-4672D38A8B3C}"/>
          </ac:spMkLst>
        </pc:spChg>
        <pc:spChg chg="del">
          <ac:chgData name="Abbie Allen" userId="0590438d-2375-4ac1-9344-12dfb4a6c982" providerId="ADAL" clId="{DEAEAFC7-EF4D-46A7-A135-BD60A259C97D}" dt="2023-07-05T10:08:54.769" v="2365" actId="478"/>
          <ac:spMkLst>
            <pc:docMk/>
            <pc:sldMk cId="3647746475" sldId="272"/>
            <ac:spMk id="8" creationId="{CEE5566D-056E-F551-1D83-6414A02872FC}"/>
          </ac:spMkLst>
        </pc:spChg>
        <pc:spChg chg="mod">
          <ac:chgData name="Abbie Allen" userId="0590438d-2375-4ac1-9344-12dfb4a6c982" providerId="ADAL" clId="{DEAEAFC7-EF4D-46A7-A135-BD60A259C97D}" dt="2023-07-05T10:09:34.433" v="2385" actId="20577"/>
          <ac:spMkLst>
            <pc:docMk/>
            <pc:sldMk cId="3647746475" sldId="272"/>
            <ac:spMk id="9" creationId="{8DAF4D72-73A9-E118-928D-EB3B7EC99C7F}"/>
          </ac:spMkLst>
        </pc:spChg>
        <pc:spChg chg="mod">
          <ac:chgData name="Abbie Allen" userId="0590438d-2375-4ac1-9344-12dfb4a6c982" providerId="ADAL" clId="{DEAEAFC7-EF4D-46A7-A135-BD60A259C97D}" dt="2023-07-05T10:09:16.937" v="2380" actId="20577"/>
          <ac:spMkLst>
            <pc:docMk/>
            <pc:sldMk cId="3647746475" sldId="272"/>
            <ac:spMk id="14" creationId="{BA1C3F7D-8E99-89D9-516A-C2FC30503F9F}"/>
          </ac:spMkLst>
        </pc:spChg>
        <pc:spChg chg="mod">
          <ac:chgData name="Abbie Allen" userId="0590438d-2375-4ac1-9344-12dfb4a6c982" providerId="ADAL" clId="{DEAEAFC7-EF4D-46A7-A135-BD60A259C97D}" dt="2023-07-05T10:09:19.909" v="2381" actId="20577"/>
          <ac:spMkLst>
            <pc:docMk/>
            <pc:sldMk cId="3647746475" sldId="272"/>
            <ac:spMk id="15" creationId="{1D95A8DF-5CB5-8ED1-BA29-CE77908505F4}"/>
          </ac:spMkLst>
        </pc:spChg>
        <pc:spChg chg="mod">
          <ac:chgData name="Abbie Allen" userId="0590438d-2375-4ac1-9344-12dfb4a6c982" providerId="ADAL" clId="{DEAEAFC7-EF4D-46A7-A135-BD60A259C97D}" dt="2023-07-05T10:09:22.299" v="2382" actId="20577"/>
          <ac:spMkLst>
            <pc:docMk/>
            <pc:sldMk cId="3647746475" sldId="272"/>
            <ac:spMk id="16" creationId="{8B03EB8D-39AF-0436-D49F-A00834FEB619}"/>
          </ac:spMkLst>
        </pc:spChg>
        <pc:spChg chg="mod">
          <ac:chgData name="Abbie Allen" userId="0590438d-2375-4ac1-9344-12dfb4a6c982" providerId="ADAL" clId="{DEAEAFC7-EF4D-46A7-A135-BD60A259C97D}" dt="2023-07-05T10:09:27.683" v="2384" actId="20577"/>
          <ac:spMkLst>
            <pc:docMk/>
            <pc:sldMk cId="3647746475" sldId="272"/>
            <ac:spMk id="17" creationId="{E8B110AA-51AA-068D-3328-8133C62AC382}"/>
          </ac:spMkLst>
        </pc:spChg>
        <pc:spChg chg="mod">
          <ac:chgData name="Abbie Allen" userId="0590438d-2375-4ac1-9344-12dfb4a6c982" providerId="ADAL" clId="{DEAEAFC7-EF4D-46A7-A135-BD60A259C97D}" dt="2023-07-05T10:09:24.148" v="2383" actId="20577"/>
          <ac:spMkLst>
            <pc:docMk/>
            <pc:sldMk cId="3647746475" sldId="272"/>
            <ac:spMk id="18" creationId="{B8AC7DBA-80A9-457C-A471-6F9F3567BD49}"/>
          </ac:spMkLst>
        </pc:spChg>
        <pc:spChg chg="mod">
          <ac:chgData name="Abbie Allen" userId="0590438d-2375-4ac1-9344-12dfb4a6c982" providerId="ADAL" clId="{DEAEAFC7-EF4D-46A7-A135-BD60A259C97D}" dt="2023-07-05T10:09:37.869" v="2388" actId="20577"/>
          <ac:spMkLst>
            <pc:docMk/>
            <pc:sldMk cId="3647746475" sldId="272"/>
            <ac:spMk id="19" creationId="{87786547-A97C-8786-9227-BC3B7811C27B}"/>
          </ac:spMkLst>
        </pc:spChg>
        <pc:spChg chg="mod">
          <ac:chgData name="Abbie Allen" userId="0590438d-2375-4ac1-9344-12dfb4a6c982" providerId="ADAL" clId="{DEAEAFC7-EF4D-46A7-A135-BD60A259C97D}" dt="2023-07-05T10:09:43.978" v="2391" actId="20577"/>
          <ac:spMkLst>
            <pc:docMk/>
            <pc:sldMk cId="3647746475" sldId="272"/>
            <ac:spMk id="20" creationId="{B2F7DE4A-8368-1C63-196A-7376BAF83E23}"/>
          </ac:spMkLst>
        </pc:spChg>
        <pc:spChg chg="mod">
          <ac:chgData name="Abbie Allen" userId="0590438d-2375-4ac1-9344-12dfb4a6c982" providerId="ADAL" clId="{DEAEAFC7-EF4D-46A7-A135-BD60A259C97D}" dt="2023-07-05T10:09:47.390" v="2392" actId="20577"/>
          <ac:spMkLst>
            <pc:docMk/>
            <pc:sldMk cId="3647746475" sldId="272"/>
            <ac:spMk id="21" creationId="{DF8FD295-E43C-959C-91E9-BE2CEFEBA52F}"/>
          </ac:spMkLst>
        </pc:spChg>
        <pc:spChg chg="mod">
          <ac:chgData name="Abbie Allen" userId="0590438d-2375-4ac1-9344-12dfb4a6c982" providerId="ADAL" clId="{DEAEAFC7-EF4D-46A7-A135-BD60A259C97D}" dt="2023-07-05T10:09:36.163" v="2387" actId="20577"/>
          <ac:spMkLst>
            <pc:docMk/>
            <pc:sldMk cId="3647746475" sldId="272"/>
            <ac:spMk id="22" creationId="{9434452B-CA1E-FB0F-87BA-C135BDD296DE}"/>
          </ac:spMkLst>
        </pc:spChg>
      </pc:sldChg>
      <pc:sldChg chg="addSp delSp modSp add mod">
        <pc:chgData name="Abbie Allen" userId="0590438d-2375-4ac1-9344-12dfb4a6c982" providerId="ADAL" clId="{DEAEAFC7-EF4D-46A7-A135-BD60A259C97D}" dt="2023-07-05T10:11:08.580" v="2422" actId="20577"/>
        <pc:sldMkLst>
          <pc:docMk/>
          <pc:sldMk cId="591353109" sldId="273"/>
        </pc:sldMkLst>
        <pc:spChg chg="add mod">
          <ac:chgData name="Abbie Allen" userId="0590438d-2375-4ac1-9344-12dfb4a6c982" providerId="ADAL" clId="{DEAEAFC7-EF4D-46A7-A135-BD60A259C97D}" dt="2023-07-05T10:10:23.879" v="2407" actId="20577"/>
          <ac:spMkLst>
            <pc:docMk/>
            <pc:sldMk cId="591353109" sldId="273"/>
            <ac:spMk id="3" creationId="{EADBEAA0-5FC3-F4AA-8B7F-B270A3FBF969}"/>
          </ac:spMkLst>
        </pc:spChg>
        <pc:spChg chg="mod">
          <ac:chgData name="Abbie Allen" userId="0590438d-2375-4ac1-9344-12dfb4a6c982" providerId="ADAL" clId="{DEAEAFC7-EF4D-46A7-A135-BD60A259C97D}" dt="2023-07-05T10:10:35.491" v="2410" actId="20577"/>
          <ac:spMkLst>
            <pc:docMk/>
            <pc:sldMk cId="591353109" sldId="273"/>
            <ac:spMk id="6" creationId="{F71003D1-7ED0-49C0-2BAC-0A2572FF4153}"/>
          </ac:spMkLst>
        </pc:spChg>
        <pc:spChg chg="mod">
          <ac:chgData name="Abbie Allen" userId="0590438d-2375-4ac1-9344-12dfb4a6c982" providerId="ADAL" clId="{DEAEAFC7-EF4D-46A7-A135-BD60A259C97D}" dt="2023-07-05T10:10:39.108" v="2411" actId="20577"/>
          <ac:spMkLst>
            <pc:docMk/>
            <pc:sldMk cId="591353109" sldId="273"/>
            <ac:spMk id="9" creationId="{ADBF3E83-D63E-716B-E7DB-A4AFCAC83501}"/>
          </ac:spMkLst>
        </pc:spChg>
        <pc:spChg chg="mod">
          <ac:chgData name="Abbie Allen" userId="0590438d-2375-4ac1-9344-12dfb4a6c982" providerId="ADAL" clId="{DEAEAFC7-EF4D-46A7-A135-BD60A259C97D}" dt="2023-07-05T10:10:46.499" v="2412" actId="20577"/>
          <ac:spMkLst>
            <pc:docMk/>
            <pc:sldMk cId="591353109" sldId="273"/>
            <ac:spMk id="11" creationId="{825B1BC0-DCD0-15E4-4341-9BA4A8A8E84F}"/>
          </ac:spMkLst>
        </pc:spChg>
        <pc:spChg chg="mod">
          <ac:chgData name="Abbie Allen" userId="0590438d-2375-4ac1-9344-12dfb4a6c982" providerId="ADAL" clId="{DEAEAFC7-EF4D-46A7-A135-BD60A259C97D}" dt="2023-07-05T10:10:50.760" v="2414" actId="20577"/>
          <ac:spMkLst>
            <pc:docMk/>
            <pc:sldMk cId="591353109" sldId="273"/>
            <ac:spMk id="12" creationId="{AA27B6D8-C51C-1CD6-40EA-A6D34A868A79}"/>
          </ac:spMkLst>
        </pc:spChg>
        <pc:spChg chg="mod">
          <ac:chgData name="Abbie Allen" userId="0590438d-2375-4ac1-9344-12dfb4a6c982" providerId="ADAL" clId="{DEAEAFC7-EF4D-46A7-A135-BD60A259C97D}" dt="2023-07-05T10:10:48.148" v="2413" actId="20577"/>
          <ac:spMkLst>
            <pc:docMk/>
            <pc:sldMk cId="591353109" sldId="273"/>
            <ac:spMk id="13" creationId="{868EBE0C-00B9-6A4E-EF9B-3E3774B8C3F7}"/>
          </ac:spMkLst>
        </pc:spChg>
        <pc:spChg chg="mod">
          <ac:chgData name="Abbie Allen" userId="0590438d-2375-4ac1-9344-12dfb4a6c982" providerId="ADAL" clId="{DEAEAFC7-EF4D-46A7-A135-BD60A259C97D}" dt="2023-07-05T10:11:04.164" v="2419" actId="20577"/>
          <ac:spMkLst>
            <pc:docMk/>
            <pc:sldMk cId="591353109" sldId="273"/>
            <ac:spMk id="14" creationId="{8468D84C-B4AC-209A-ED51-97B0D2CC667E}"/>
          </ac:spMkLst>
        </pc:spChg>
        <pc:spChg chg="mod">
          <ac:chgData name="Abbie Allen" userId="0590438d-2375-4ac1-9344-12dfb4a6c982" providerId="ADAL" clId="{DEAEAFC7-EF4D-46A7-A135-BD60A259C97D}" dt="2023-07-05T10:11:02.451" v="2418" actId="20577"/>
          <ac:spMkLst>
            <pc:docMk/>
            <pc:sldMk cId="591353109" sldId="273"/>
            <ac:spMk id="15" creationId="{21F33955-4BA2-3DE1-0092-E2C7B341C2B2}"/>
          </ac:spMkLst>
        </pc:spChg>
        <pc:spChg chg="mod">
          <ac:chgData name="Abbie Allen" userId="0590438d-2375-4ac1-9344-12dfb4a6c982" providerId="ADAL" clId="{DEAEAFC7-EF4D-46A7-A135-BD60A259C97D}" dt="2023-07-05T10:11:06.898" v="2421" actId="20577"/>
          <ac:spMkLst>
            <pc:docMk/>
            <pc:sldMk cId="591353109" sldId="273"/>
            <ac:spMk id="16" creationId="{CF416026-FC6F-5C2C-8D98-9720DCB9636A}"/>
          </ac:spMkLst>
        </pc:spChg>
        <pc:spChg chg="mod">
          <ac:chgData name="Abbie Allen" userId="0590438d-2375-4ac1-9344-12dfb4a6c982" providerId="ADAL" clId="{DEAEAFC7-EF4D-46A7-A135-BD60A259C97D}" dt="2023-07-05T10:10:56.483" v="2416" actId="20577"/>
          <ac:spMkLst>
            <pc:docMk/>
            <pc:sldMk cId="591353109" sldId="273"/>
            <ac:spMk id="17" creationId="{869C0038-F2E8-9198-9485-D3EF06E018FD}"/>
          </ac:spMkLst>
        </pc:spChg>
        <pc:spChg chg="mod">
          <ac:chgData name="Abbie Allen" userId="0590438d-2375-4ac1-9344-12dfb4a6c982" providerId="ADAL" clId="{DEAEAFC7-EF4D-46A7-A135-BD60A259C97D}" dt="2023-07-05T10:11:08.580" v="2422" actId="20577"/>
          <ac:spMkLst>
            <pc:docMk/>
            <pc:sldMk cId="591353109" sldId="273"/>
            <ac:spMk id="18" creationId="{58E50700-F437-2ACC-C5DB-E49B7766C953}"/>
          </ac:spMkLst>
        </pc:spChg>
        <pc:spChg chg="del">
          <ac:chgData name="Abbie Allen" userId="0590438d-2375-4ac1-9344-12dfb4a6c982" providerId="ADAL" clId="{DEAEAFC7-EF4D-46A7-A135-BD60A259C97D}" dt="2023-07-05T10:10:16.672" v="2396" actId="478"/>
          <ac:spMkLst>
            <pc:docMk/>
            <pc:sldMk cId="591353109" sldId="273"/>
            <ac:spMk id="19" creationId="{B7188D87-D989-7CA9-5A1E-41EEE03308B8}"/>
          </ac:spMkLst>
        </pc:spChg>
        <pc:spChg chg="mod">
          <ac:chgData name="Abbie Allen" userId="0590438d-2375-4ac1-9344-12dfb4a6c982" providerId="ADAL" clId="{DEAEAFC7-EF4D-46A7-A135-BD60A259C97D}" dt="2023-07-05T10:10:59.818" v="2417" actId="20577"/>
          <ac:spMkLst>
            <pc:docMk/>
            <pc:sldMk cId="591353109" sldId="273"/>
            <ac:spMk id="20" creationId="{BB9B3AED-111C-7E0B-8A3A-1A1CEF5E0B7F}"/>
          </ac:spMkLst>
        </pc:spChg>
      </pc:sldChg>
      <pc:sldChg chg="addSp delSp modSp add mod">
        <pc:chgData name="Abbie Allen" userId="0590438d-2375-4ac1-9344-12dfb4a6c982" providerId="ADAL" clId="{DEAEAFC7-EF4D-46A7-A135-BD60A259C97D}" dt="2023-07-05T10:12:15.621" v="2454" actId="20577"/>
        <pc:sldMkLst>
          <pc:docMk/>
          <pc:sldMk cId="1494870437" sldId="274"/>
        </pc:sldMkLst>
        <pc:spChg chg="add mod">
          <ac:chgData name="Abbie Allen" userId="0590438d-2375-4ac1-9344-12dfb4a6c982" providerId="ADAL" clId="{DEAEAFC7-EF4D-46A7-A135-BD60A259C97D}" dt="2023-07-05T10:11:36.175" v="2439" actId="20577"/>
          <ac:spMkLst>
            <pc:docMk/>
            <pc:sldMk cId="1494870437" sldId="274"/>
            <ac:spMk id="3" creationId="{AC19FEBA-12E8-21C5-9303-F5AB713C158A}"/>
          </ac:spMkLst>
        </pc:spChg>
        <pc:spChg chg="mod">
          <ac:chgData name="Abbie Allen" userId="0590438d-2375-4ac1-9344-12dfb4a6c982" providerId="ADAL" clId="{DEAEAFC7-EF4D-46A7-A135-BD60A259C97D}" dt="2023-07-05T10:11:49.461" v="2442" actId="20577"/>
          <ac:spMkLst>
            <pc:docMk/>
            <pc:sldMk cId="1494870437" sldId="274"/>
            <ac:spMk id="7" creationId="{D0E25DB1-7312-8E05-63AC-C4AAE265D923}"/>
          </ac:spMkLst>
        </pc:spChg>
        <pc:spChg chg="mod">
          <ac:chgData name="Abbie Allen" userId="0590438d-2375-4ac1-9344-12dfb4a6c982" providerId="ADAL" clId="{DEAEAFC7-EF4D-46A7-A135-BD60A259C97D}" dt="2023-07-05T10:11:53.132" v="2443" actId="20577"/>
          <ac:spMkLst>
            <pc:docMk/>
            <pc:sldMk cId="1494870437" sldId="274"/>
            <ac:spMk id="8" creationId="{BF07EC61-6AB3-31D2-BE4E-08BD6A4224FF}"/>
          </ac:spMkLst>
        </pc:spChg>
        <pc:spChg chg="mod">
          <ac:chgData name="Abbie Allen" userId="0590438d-2375-4ac1-9344-12dfb4a6c982" providerId="ADAL" clId="{DEAEAFC7-EF4D-46A7-A135-BD60A259C97D}" dt="2023-07-05T10:11:55.290" v="2444" actId="20577"/>
          <ac:spMkLst>
            <pc:docMk/>
            <pc:sldMk cId="1494870437" sldId="274"/>
            <ac:spMk id="12" creationId="{25C8FCCC-7E5C-1ECE-6483-C5EBAD2939CE}"/>
          </ac:spMkLst>
        </pc:spChg>
        <pc:spChg chg="mod">
          <ac:chgData name="Abbie Allen" userId="0590438d-2375-4ac1-9344-12dfb4a6c982" providerId="ADAL" clId="{DEAEAFC7-EF4D-46A7-A135-BD60A259C97D}" dt="2023-07-05T10:11:57.271" v="2445" actId="20577"/>
          <ac:spMkLst>
            <pc:docMk/>
            <pc:sldMk cId="1494870437" sldId="274"/>
            <ac:spMk id="13" creationId="{22830C0B-CE91-1CDB-0470-2A256535041B}"/>
          </ac:spMkLst>
        </pc:spChg>
        <pc:spChg chg="mod">
          <ac:chgData name="Abbie Allen" userId="0590438d-2375-4ac1-9344-12dfb4a6c982" providerId="ADAL" clId="{DEAEAFC7-EF4D-46A7-A135-BD60A259C97D}" dt="2023-07-05T10:11:58.928" v="2446" actId="20577"/>
          <ac:spMkLst>
            <pc:docMk/>
            <pc:sldMk cId="1494870437" sldId="274"/>
            <ac:spMk id="14" creationId="{8D0E8DA7-F988-94EF-B1A3-1353726D7305}"/>
          </ac:spMkLst>
        </pc:spChg>
        <pc:spChg chg="mod">
          <ac:chgData name="Abbie Allen" userId="0590438d-2375-4ac1-9344-12dfb4a6c982" providerId="ADAL" clId="{DEAEAFC7-EF4D-46A7-A135-BD60A259C97D}" dt="2023-07-05T10:12:10.550" v="2452" actId="20577"/>
          <ac:spMkLst>
            <pc:docMk/>
            <pc:sldMk cId="1494870437" sldId="274"/>
            <ac:spMk id="15" creationId="{4C161BBF-B20D-A343-D579-44D9CA38D93D}"/>
          </ac:spMkLst>
        </pc:spChg>
        <pc:spChg chg="mod">
          <ac:chgData name="Abbie Allen" userId="0590438d-2375-4ac1-9344-12dfb4a6c982" providerId="ADAL" clId="{DEAEAFC7-EF4D-46A7-A135-BD60A259C97D}" dt="2023-07-05T10:12:12.013" v="2453" actId="20577"/>
          <ac:spMkLst>
            <pc:docMk/>
            <pc:sldMk cId="1494870437" sldId="274"/>
            <ac:spMk id="16" creationId="{B49D7C53-AB1E-93AB-ECC9-E68C6E58DC6C}"/>
          </ac:spMkLst>
        </pc:spChg>
        <pc:spChg chg="mod">
          <ac:chgData name="Abbie Allen" userId="0590438d-2375-4ac1-9344-12dfb4a6c982" providerId="ADAL" clId="{DEAEAFC7-EF4D-46A7-A135-BD60A259C97D}" dt="2023-07-05T10:12:02.628" v="2448" actId="20577"/>
          <ac:spMkLst>
            <pc:docMk/>
            <pc:sldMk cId="1494870437" sldId="274"/>
            <ac:spMk id="17" creationId="{DBC9CA0E-652B-933E-F205-CB084AC99A38}"/>
          </ac:spMkLst>
        </pc:spChg>
        <pc:spChg chg="mod">
          <ac:chgData name="Abbie Allen" userId="0590438d-2375-4ac1-9344-12dfb4a6c982" providerId="ADAL" clId="{DEAEAFC7-EF4D-46A7-A135-BD60A259C97D}" dt="2023-07-05T10:12:15.621" v="2454" actId="20577"/>
          <ac:spMkLst>
            <pc:docMk/>
            <pc:sldMk cId="1494870437" sldId="274"/>
            <ac:spMk id="18" creationId="{CF5009D6-92D3-E2E5-E47A-D2486DD56643}"/>
          </ac:spMkLst>
        </pc:spChg>
        <pc:spChg chg="mod">
          <ac:chgData name="Abbie Allen" userId="0590438d-2375-4ac1-9344-12dfb4a6c982" providerId="ADAL" clId="{DEAEAFC7-EF4D-46A7-A135-BD60A259C97D}" dt="2023-07-05T10:12:08.966" v="2451" actId="20577"/>
          <ac:spMkLst>
            <pc:docMk/>
            <pc:sldMk cId="1494870437" sldId="274"/>
            <ac:spMk id="19" creationId="{42414B05-1F44-C4E5-F018-9C3276A5AB47}"/>
          </ac:spMkLst>
        </pc:spChg>
        <pc:spChg chg="del">
          <ac:chgData name="Abbie Allen" userId="0590438d-2375-4ac1-9344-12dfb4a6c982" providerId="ADAL" clId="{DEAEAFC7-EF4D-46A7-A135-BD60A259C97D}" dt="2023-07-05T10:11:28.422" v="2426" actId="478"/>
          <ac:spMkLst>
            <pc:docMk/>
            <pc:sldMk cId="1494870437" sldId="274"/>
            <ac:spMk id="20" creationId="{00A58298-7F62-6A06-9A82-226F279C6ECD}"/>
          </ac:spMkLst>
        </pc:spChg>
        <pc:spChg chg="mod">
          <ac:chgData name="Abbie Allen" userId="0590438d-2375-4ac1-9344-12dfb4a6c982" providerId="ADAL" clId="{DEAEAFC7-EF4D-46A7-A135-BD60A259C97D}" dt="2023-07-05T10:12:04.059" v="2449" actId="20577"/>
          <ac:spMkLst>
            <pc:docMk/>
            <pc:sldMk cId="1494870437" sldId="274"/>
            <ac:spMk id="21" creationId="{F29CA3A7-AE97-702A-1270-2F1931C8A982}"/>
          </ac:spMkLst>
        </pc:spChg>
      </pc:sldChg>
      <pc:sldChg chg="add ord">
        <pc:chgData name="Abbie Allen" userId="0590438d-2375-4ac1-9344-12dfb4a6c982" providerId="ADAL" clId="{DEAEAFC7-EF4D-46A7-A135-BD60A259C97D}" dt="2023-07-05T10:12:31.459" v="2457"/>
        <pc:sldMkLst>
          <pc:docMk/>
          <pc:sldMk cId="2120844359" sldId="2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3A34D-536B-F95A-D9D7-4BEF6DD84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905BA2-621B-AB27-829F-6657C0EAF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9C747-3679-6445-8241-0D5B03865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BA67-F234-4B95-8591-D52181DE08D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1E96F-16FD-C358-845B-568A3CB2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FE73C-BE89-8431-31B7-8A477944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A58E-AF1D-4705-A06B-EE7B8E176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174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38BD3-D9F3-A3B7-11EA-6A6D2558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BE1E4-9BB0-5685-54F8-44AC2AAF3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D217F-953D-4DA2-6C0D-76360B24C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BA67-F234-4B95-8591-D52181DE08D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33ABF-789A-C53B-10A4-9ABDF9EC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4D884-E723-186E-029B-5CAAD03E5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A58E-AF1D-4705-A06B-EE7B8E176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0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DCF918-AFA4-CC35-8D2D-9713FC642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BAD0C-4ECE-6432-B892-0FCD8717D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66170-ABB3-2625-9352-370A431B4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BA67-F234-4B95-8591-D52181DE08D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3E864-58C1-59C7-F33B-9BFF76B43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C5AE9-4020-E903-1C26-1DBCA9579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A58E-AF1D-4705-A06B-EE7B8E176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432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C5389-5ADA-195E-AA14-486B15778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D30E1-5F61-BE96-A01F-E507F2263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AE9D5-BBF3-6C24-0FE1-165610C27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BA67-F234-4B95-8591-D52181DE08D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941A6-2905-C1CA-3BD2-E2D76A78E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464D6-45A2-2D67-E34A-8999DFDF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A58E-AF1D-4705-A06B-EE7B8E176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93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D81D-8080-1DD2-201B-B599B7815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00B9C-72DC-DEA4-7DA3-EC0769774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441E6-2409-124E-BE2A-57507F8A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BA67-F234-4B95-8591-D52181DE08D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3F225-77AB-2A89-CFB1-F4D8FE542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7C96A-743B-5C07-022D-366787587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A58E-AF1D-4705-A06B-EE7B8E176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84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B52D5-9774-5DE2-EE7C-1B8AE1CD9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88313-72AA-54E6-11B7-FD9170D4AF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72D76-7FB6-F0F0-1AC3-7D560646B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C1C2A-5817-C516-5A38-3F999C641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BA67-F234-4B95-8591-D52181DE08D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72AF0-108E-0D56-ADF4-D5AF40D8B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14DB1-1C3F-0ACF-41C1-ED58784D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A58E-AF1D-4705-A06B-EE7B8E176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1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E860B-A4F3-0063-7281-FD6BB91C4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034B2-2B17-4B53-F2FE-DE4EA66E9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442E3E-81B2-850D-3248-9C72EAB8A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907362-FED1-AF4E-8313-C5C1E5FD9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36A4EA-A219-D1E6-A011-441AD465F5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63042F-B73E-3FD5-91B1-0BF5131F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BA67-F234-4B95-8591-D52181DE08D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3A1BD3-6A88-0C11-1680-EC712F88B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DC4E17-96AA-0017-493C-299E06B9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A58E-AF1D-4705-A06B-EE7B8E176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35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151B-4B65-3228-BFF9-EF038895A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D4F086-66E8-B8E5-6DD3-65C767B01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BA67-F234-4B95-8591-D52181DE08D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C7EAA-3603-D82E-3363-9A0620E8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E67D2-BD3B-F023-E748-DFE14CAC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A58E-AF1D-4705-A06B-EE7B8E176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376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028C91-B567-CFFF-2D0A-104FFEC8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BA67-F234-4B95-8591-D52181DE08D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F3CC7-7904-8EFC-127E-4638C7C26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A8EF9-46AE-DD49-A705-E74E98A7C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A58E-AF1D-4705-A06B-EE7B8E176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87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13D0-B8E5-A500-DB02-A49BF4804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69DE3-2444-D087-06AF-C15365B58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629AA-6D56-976D-98B6-95AEDC0C0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EFC88-F3DD-E605-22D2-364C56B8A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BA67-F234-4B95-8591-D52181DE08D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8184A-2047-F98A-D069-5D8CA6213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FEBCE-F687-CAB5-E413-77C9A84D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A58E-AF1D-4705-A06B-EE7B8E176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851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A7393-01C7-4EAA-34D1-24556396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F1263B-E696-5653-2227-A929893387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BB9757-E783-72CD-D787-62DC66410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99A4B-75F3-5C1B-2A1F-68996C5D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BA67-F234-4B95-8591-D52181DE08D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E3494-68E2-3F55-A2B7-46B758EE8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62FA1-5BD8-C06A-A2EE-AB2E548E0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A58E-AF1D-4705-A06B-EE7B8E176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36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36108-7058-CB8B-D297-A8D8239C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0770D-81E8-7E2C-D24D-26240DAA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9AE1E-2DA7-5577-5464-DE7080ED6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2BA67-F234-4B95-8591-D52181DE08D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F24E2-34CF-2648-D2BA-F97BD7CE3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EAFA3-FD3D-A49A-EDD5-B4EEE79E0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EA58E-AF1D-4705-A06B-EE7B8E176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27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080669-12D9-87B7-FD72-DA2217F8841E}"/>
              </a:ext>
            </a:extLst>
          </p:cNvPr>
          <p:cNvSpPr txBox="1"/>
          <p:nvPr/>
        </p:nvSpPr>
        <p:spPr>
          <a:xfrm>
            <a:off x="478970" y="141514"/>
            <a:ext cx="5617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Discipleship &amp; Mission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A858B4-1481-033F-1F31-5F194D90B794}"/>
              </a:ext>
            </a:extLst>
          </p:cNvPr>
          <p:cNvGrpSpPr/>
          <p:nvPr/>
        </p:nvGrpSpPr>
        <p:grpSpPr>
          <a:xfrm>
            <a:off x="3433026" y="5453"/>
            <a:ext cx="8758974" cy="6852547"/>
            <a:chOff x="3431612" y="0"/>
            <a:chExt cx="8758974" cy="68525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C5E448A-1C6F-5029-4EC6-65D4EBA44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857" t="30953" r="24286" b="13969"/>
            <a:stretch/>
          </p:blipFill>
          <p:spPr>
            <a:xfrm>
              <a:off x="6029216" y="0"/>
              <a:ext cx="6161370" cy="685254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EABC83-369B-D93F-B209-8B89BFC6E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929" t="56032" r="61696" b="8413"/>
            <a:stretch/>
          </p:blipFill>
          <p:spPr>
            <a:xfrm>
              <a:off x="3431612" y="3233041"/>
              <a:ext cx="2597604" cy="3614057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29F87BD-F48A-897D-DC21-6AA4D95D6E3F}"/>
              </a:ext>
            </a:extLst>
          </p:cNvPr>
          <p:cNvSpPr/>
          <p:nvPr/>
        </p:nvSpPr>
        <p:spPr>
          <a:xfrm>
            <a:off x="7227153" y="4218209"/>
            <a:ext cx="522514" cy="489858"/>
          </a:xfrm>
          <a:prstGeom prst="ellipse">
            <a:avLst/>
          </a:prstGeom>
          <a:solidFill>
            <a:srgbClr val="FFCC66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E12589-A67F-54CB-8B6D-F45C2AF77DA0}"/>
              </a:ext>
            </a:extLst>
          </p:cNvPr>
          <p:cNvSpPr/>
          <p:nvPr/>
        </p:nvSpPr>
        <p:spPr>
          <a:xfrm>
            <a:off x="8005653" y="4577426"/>
            <a:ext cx="522514" cy="489858"/>
          </a:xfrm>
          <a:prstGeom prst="ellipse">
            <a:avLst/>
          </a:prstGeom>
          <a:solidFill>
            <a:srgbClr val="FFC44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AFAC52-836E-77C1-6BAB-CEE24C005746}"/>
              </a:ext>
            </a:extLst>
          </p:cNvPr>
          <p:cNvSpPr/>
          <p:nvPr/>
        </p:nvSpPr>
        <p:spPr>
          <a:xfrm>
            <a:off x="7579829" y="4490352"/>
            <a:ext cx="522514" cy="489858"/>
          </a:xfrm>
          <a:prstGeom prst="ellipse">
            <a:avLst/>
          </a:prstGeom>
          <a:solidFill>
            <a:srgbClr val="FFB521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80D0F9-96F8-FEE6-4F3C-6771C75B29C4}"/>
              </a:ext>
            </a:extLst>
          </p:cNvPr>
          <p:cNvSpPr/>
          <p:nvPr/>
        </p:nvSpPr>
        <p:spPr>
          <a:xfrm>
            <a:off x="8047283" y="4980210"/>
            <a:ext cx="522514" cy="489858"/>
          </a:xfrm>
          <a:prstGeom prst="ellipse">
            <a:avLst/>
          </a:prstGeom>
          <a:solidFill>
            <a:srgbClr val="FFBE3B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BCEE1D1-2B29-1EC1-ECA7-0B472AF1E3F9}"/>
              </a:ext>
            </a:extLst>
          </p:cNvPr>
          <p:cNvSpPr/>
          <p:nvPr/>
        </p:nvSpPr>
        <p:spPr>
          <a:xfrm>
            <a:off x="7554706" y="4925782"/>
            <a:ext cx="522514" cy="489858"/>
          </a:xfrm>
          <a:prstGeom prst="ellipse">
            <a:avLst/>
          </a:prstGeom>
          <a:solidFill>
            <a:srgbClr val="FFBE3B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3421DD6-C3E8-D45B-292D-A5C2E436BE99}"/>
              </a:ext>
            </a:extLst>
          </p:cNvPr>
          <p:cNvSpPr/>
          <p:nvPr/>
        </p:nvSpPr>
        <p:spPr>
          <a:xfrm>
            <a:off x="8895633" y="4680853"/>
            <a:ext cx="522514" cy="489858"/>
          </a:xfrm>
          <a:prstGeom prst="ellipse">
            <a:avLst/>
          </a:prstGeom>
          <a:solidFill>
            <a:srgbClr val="FFDF9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8FC58E-EE6D-7AB8-C586-5A761257C901}"/>
              </a:ext>
            </a:extLst>
          </p:cNvPr>
          <p:cNvSpPr/>
          <p:nvPr/>
        </p:nvSpPr>
        <p:spPr>
          <a:xfrm>
            <a:off x="9421457" y="4604657"/>
            <a:ext cx="522514" cy="489858"/>
          </a:xfrm>
          <a:prstGeom prst="ellipse">
            <a:avLst/>
          </a:prstGeom>
          <a:solidFill>
            <a:srgbClr val="FFBC37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473A57-066C-E900-93C4-F0E6BCF8B898}"/>
              </a:ext>
            </a:extLst>
          </p:cNvPr>
          <p:cNvSpPr/>
          <p:nvPr/>
        </p:nvSpPr>
        <p:spPr>
          <a:xfrm>
            <a:off x="9421457" y="3960909"/>
            <a:ext cx="522514" cy="489858"/>
          </a:xfrm>
          <a:prstGeom prst="ellipse">
            <a:avLst/>
          </a:prstGeom>
          <a:solidFill>
            <a:srgbClr val="FFCC65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B26E435-2D95-83D0-51C9-A5132A9DAFBE}"/>
              </a:ext>
            </a:extLst>
          </p:cNvPr>
          <p:cNvSpPr/>
          <p:nvPr/>
        </p:nvSpPr>
        <p:spPr>
          <a:xfrm>
            <a:off x="8614737" y="3960909"/>
            <a:ext cx="617689" cy="548495"/>
          </a:xfrm>
          <a:prstGeom prst="ellipse">
            <a:avLst/>
          </a:prstGeom>
          <a:solidFill>
            <a:srgbClr val="FFD685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1B28FC5-E243-D4D7-9AB4-226820438627}"/>
              </a:ext>
            </a:extLst>
          </p:cNvPr>
          <p:cNvSpPr/>
          <p:nvPr/>
        </p:nvSpPr>
        <p:spPr>
          <a:xfrm>
            <a:off x="8958816" y="4332497"/>
            <a:ext cx="617689" cy="489858"/>
          </a:xfrm>
          <a:prstGeom prst="ellipse">
            <a:avLst/>
          </a:prstGeom>
          <a:solidFill>
            <a:srgbClr val="FFBE3B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4C97AA-2CFE-26F1-F668-E1C5AC1C2F7C}"/>
              </a:ext>
            </a:extLst>
          </p:cNvPr>
          <p:cNvSpPr/>
          <p:nvPr/>
        </p:nvSpPr>
        <p:spPr>
          <a:xfrm>
            <a:off x="8349732" y="4610075"/>
            <a:ext cx="522514" cy="489858"/>
          </a:xfrm>
          <a:prstGeom prst="ellipse">
            <a:avLst/>
          </a:prstGeom>
          <a:solidFill>
            <a:srgbClr val="FFCC66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C18BD0-6E32-2697-A0F3-20E2683463AB}"/>
              </a:ext>
            </a:extLst>
          </p:cNvPr>
          <p:cNvSpPr txBox="1"/>
          <p:nvPr/>
        </p:nvSpPr>
        <p:spPr>
          <a:xfrm>
            <a:off x="478970" y="849400"/>
            <a:ext cx="4550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Map of conversation prompt scores for Discipleship &amp; Mission. Darker colours indicate higher scores. Some multi-church parishes have completed their conversation prompts within individual churches. For technical software reasons we have shown these scores in the circles.</a:t>
            </a:r>
          </a:p>
        </p:txBody>
      </p:sp>
    </p:spTree>
    <p:extLst>
      <p:ext uri="{BB962C8B-B14F-4D97-AF65-F5344CB8AC3E}">
        <p14:creationId xmlns:p14="http://schemas.microsoft.com/office/powerpoint/2010/main" val="259613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534C72-2022-9C9C-B9C8-C8D98DE97F58}"/>
              </a:ext>
            </a:extLst>
          </p:cNvPr>
          <p:cNvSpPr txBox="1"/>
          <p:nvPr/>
        </p:nvSpPr>
        <p:spPr>
          <a:xfrm>
            <a:off x="478971" y="141514"/>
            <a:ext cx="4060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Battery Life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7C2E7F-9544-5878-41CE-32DAB5E721C2}"/>
              </a:ext>
            </a:extLst>
          </p:cNvPr>
          <p:cNvGrpSpPr/>
          <p:nvPr/>
        </p:nvGrpSpPr>
        <p:grpSpPr>
          <a:xfrm>
            <a:off x="4082142" y="1"/>
            <a:ext cx="8109858" cy="6858000"/>
            <a:chOff x="4082142" y="1"/>
            <a:chExt cx="8109858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C5ADF4-FC97-6C57-A827-D7B393E17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929" t="56032" r="66964" b="10793"/>
            <a:stretch/>
          </p:blipFill>
          <p:spPr>
            <a:xfrm>
              <a:off x="4082142" y="2441604"/>
              <a:ext cx="2155372" cy="441639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11BF64-ACBF-6C4B-189B-3D459F852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893" t="31804" r="26875" b="12817"/>
            <a:stretch/>
          </p:blipFill>
          <p:spPr>
            <a:xfrm>
              <a:off x="6215742" y="1"/>
              <a:ext cx="5976258" cy="6858000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48C8EA6C-25F6-78E5-32D1-2377BCD900BA}"/>
              </a:ext>
            </a:extLst>
          </p:cNvPr>
          <p:cNvSpPr/>
          <p:nvPr/>
        </p:nvSpPr>
        <p:spPr>
          <a:xfrm>
            <a:off x="7369629" y="4201886"/>
            <a:ext cx="544284" cy="555171"/>
          </a:xfrm>
          <a:prstGeom prst="ellipse">
            <a:avLst/>
          </a:prstGeom>
          <a:solidFill>
            <a:srgbClr val="FF538C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0657A8-E11B-AF4B-90EC-F504F5401B9A}"/>
              </a:ext>
            </a:extLst>
          </p:cNvPr>
          <p:cNvSpPr/>
          <p:nvPr/>
        </p:nvSpPr>
        <p:spPr>
          <a:xfrm>
            <a:off x="7685316" y="4495800"/>
            <a:ext cx="544284" cy="555171"/>
          </a:xfrm>
          <a:prstGeom prst="ellipse">
            <a:avLst/>
          </a:prstGeom>
          <a:solidFill>
            <a:srgbClr val="FF538C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EAFFF4-7B72-0975-83BE-0C5D5D052914}"/>
              </a:ext>
            </a:extLst>
          </p:cNvPr>
          <p:cNvSpPr/>
          <p:nvPr/>
        </p:nvSpPr>
        <p:spPr>
          <a:xfrm>
            <a:off x="8327571" y="4909457"/>
            <a:ext cx="544284" cy="555171"/>
          </a:xfrm>
          <a:prstGeom prst="ellipse">
            <a:avLst/>
          </a:prstGeom>
          <a:solidFill>
            <a:srgbClr val="FFEBF2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DC6495-0333-E6F6-EFFD-43ED7DCC1E4F}"/>
              </a:ext>
            </a:extLst>
          </p:cNvPr>
          <p:cNvSpPr/>
          <p:nvPr/>
        </p:nvSpPr>
        <p:spPr>
          <a:xfrm>
            <a:off x="8115301" y="4501242"/>
            <a:ext cx="544284" cy="555171"/>
          </a:xfrm>
          <a:prstGeom prst="ellipse">
            <a:avLst/>
          </a:prstGeom>
          <a:solidFill>
            <a:srgbClr val="FFEBF2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E3D777-821F-B79A-BCEA-DCECF79EA688}"/>
              </a:ext>
            </a:extLst>
          </p:cNvPr>
          <p:cNvSpPr/>
          <p:nvPr/>
        </p:nvSpPr>
        <p:spPr>
          <a:xfrm>
            <a:off x="7794171" y="4909457"/>
            <a:ext cx="544284" cy="555171"/>
          </a:xfrm>
          <a:prstGeom prst="ellipse">
            <a:avLst/>
          </a:prstGeom>
          <a:solidFill>
            <a:srgbClr val="FF8BB2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69D49EC-25B7-2A5F-43E3-F89F836B8647}"/>
              </a:ext>
            </a:extLst>
          </p:cNvPr>
          <p:cNvSpPr/>
          <p:nvPr/>
        </p:nvSpPr>
        <p:spPr>
          <a:xfrm>
            <a:off x="9024258" y="4615541"/>
            <a:ext cx="544284" cy="555171"/>
          </a:xfrm>
          <a:prstGeom prst="ellipse">
            <a:avLst/>
          </a:prstGeom>
          <a:solidFill>
            <a:srgbClr val="FFB7D1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0CB9A5-3948-ABA3-C41A-E25D82E19573}"/>
              </a:ext>
            </a:extLst>
          </p:cNvPr>
          <p:cNvSpPr/>
          <p:nvPr/>
        </p:nvSpPr>
        <p:spPr>
          <a:xfrm>
            <a:off x="9492342" y="4582884"/>
            <a:ext cx="544284" cy="555171"/>
          </a:xfrm>
          <a:prstGeom prst="ellipse">
            <a:avLst/>
          </a:prstGeom>
          <a:solidFill>
            <a:srgbClr val="FF8FB7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C2D712-1894-8B85-3C26-DEBD9EFB1516}"/>
              </a:ext>
            </a:extLst>
          </p:cNvPr>
          <p:cNvSpPr/>
          <p:nvPr/>
        </p:nvSpPr>
        <p:spPr>
          <a:xfrm>
            <a:off x="9481458" y="3852063"/>
            <a:ext cx="544284" cy="555171"/>
          </a:xfrm>
          <a:prstGeom prst="ellipse">
            <a:avLst/>
          </a:prstGeom>
          <a:solidFill>
            <a:srgbClr val="FFB7D1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6C8C3FC-C954-5D6A-2B79-609836BDE962}"/>
              </a:ext>
            </a:extLst>
          </p:cNvPr>
          <p:cNvSpPr/>
          <p:nvPr/>
        </p:nvSpPr>
        <p:spPr>
          <a:xfrm>
            <a:off x="8773886" y="3907971"/>
            <a:ext cx="587828" cy="587829"/>
          </a:xfrm>
          <a:prstGeom prst="ellipse">
            <a:avLst/>
          </a:prstGeom>
          <a:solidFill>
            <a:srgbClr val="FFEBF2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43A9F7-E29C-BA05-8DCF-E9879045F20D}"/>
              </a:ext>
            </a:extLst>
          </p:cNvPr>
          <p:cNvSpPr/>
          <p:nvPr/>
        </p:nvSpPr>
        <p:spPr>
          <a:xfrm>
            <a:off x="9133113" y="4261756"/>
            <a:ext cx="587828" cy="555171"/>
          </a:xfrm>
          <a:prstGeom prst="ellipse">
            <a:avLst/>
          </a:prstGeom>
          <a:solidFill>
            <a:srgbClr val="FFEBF2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9DBDB2-B62A-7BB2-10FE-30AAF0A69EA9}"/>
              </a:ext>
            </a:extLst>
          </p:cNvPr>
          <p:cNvSpPr/>
          <p:nvPr/>
        </p:nvSpPr>
        <p:spPr>
          <a:xfrm>
            <a:off x="8469085" y="4479471"/>
            <a:ext cx="544284" cy="555171"/>
          </a:xfrm>
          <a:prstGeom prst="ellipse">
            <a:avLst/>
          </a:prstGeom>
          <a:solidFill>
            <a:srgbClr val="FFABC7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52506A-FC8E-5580-FFD8-8A80D3D465E4}"/>
              </a:ext>
            </a:extLst>
          </p:cNvPr>
          <p:cNvSpPr txBox="1"/>
          <p:nvPr/>
        </p:nvSpPr>
        <p:spPr>
          <a:xfrm>
            <a:off x="478970" y="849400"/>
            <a:ext cx="45502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Map of conversation prompt scores for Battery Life. Darker colours indicate higher scores. Some multi-church parishes have completed their conversation prompts within individual churches. For technical software reasons we have shown these scores in the circles.</a:t>
            </a:r>
          </a:p>
        </p:txBody>
      </p:sp>
    </p:spTree>
    <p:extLst>
      <p:ext uri="{BB962C8B-B14F-4D97-AF65-F5344CB8AC3E}">
        <p14:creationId xmlns:p14="http://schemas.microsoft.com/office/powerpoint/2010/main" val="610852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080669-12D9-87B7-FD72-DA2217F8841E}"/>
              </a:ext>
            </a:extLst>
          </p:cNvPr>
          <p:cNvSpPr txBox="1"/>
          <p:nvPr/>
        </p:nvSpPr>
        <p:spPr>
          <a:xfrm>
            <a:off x="478970" y="141514"/>
            <a:ext cx="5617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Discipleship &amp; Mission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A858B4-1481-033F-1F31-5F194D90B794}"/>
              </a:ext>
            </a:extLst>
          </p:cNvPr>
          <p:cNvGrpSpPr/>
          <p:nvPr/>
        </p:nvGrpSpPr>
        <p:grpSpPr>
          <a:xfrm>
            <a:off x="3431612" y="0"/>
            <a:ext cx="8758974" cy="6852547"/>
            <a:chOff x="3431612" y="0"/>
            <a:chExt cx="8758974" cy="68525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C5E448A-1C6F-5029-4EC6-65D4EBA44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857" t="30953" r="24286" b="13969"/>
            <a:stretch/>
          </p:blipFill>
          <p:spPr>
            <a:xfrm>
              <a:off x="6029216" y="0"/>
              <a:ext cx="6161370" cy="685254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EABC83-369B-D93F-B209-8B89BFC6E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929" t="56032" r="61696" b="8413"/>
            <a:stretch/>
          </p:blipFill>
          <p:spPr>
            <a:xfrm>
              <a:off x="3431612" y="3233041"/>
              <a:ext cx="2597604" cy="3614057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29F87BD-F48A-897D-DC21-6AA4D95D6E3F}"/>
              </a:ext>
            </a:extLst>
          </p:cNvPr>
          <p:cNvSpPr/>
          <p:nvPr/>
        </p:nvSpPr>
        <p:spPr>
          <a:xfrm>
            <a:off x="7227153" y="4218209"/>
            <a:ext cx="522514" cy="489858"/>
          </a:xfrm>
          <a:prstGeom prst="ellipse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7B95E5-EDB0-1AC8-56F1-FCD0C57B5349}"/>
              </a:ext>
            </a:extLst>
          </p:cNvPr>
          <p:cNvSpPr txBox="1"/>
          <p:nvPr/>
        </p:nvSpPr>
        <p:spPr>
          <a:xfrm>
            <a:off x="312725" y="3079122"/>
            <a:ext cx="43760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Parish of the Upper </a:t>
            </a:r>
            <a:r>
              <a:rPr lang="en-GB" i="1" dirty="0" err="1"/>
              <a:t>Wreake</a:t>
            </a:r>
            <a:endParaRPr lang="en-GB" i="1" dirty="0"/>
          </a:p>
          <a:p>
            <a:r>
              <a:rPr lang="en-GB" dirty="0"/>
              <a:t>1 = </a:t>
            </a:r>
            <a:r>
              <a:rPr lang="en-GB" dirty="0" err="1"/>
              <a:t>Ragdale</a:t>
            </a:r>
            <a:endParaRPr lang="en-GB" dirty="0"/>
          </a:p>
          <a:p>
            <a:r>
              <a:rPr lang="en-GB" dirty="0"/>
              <a:t>2 = </a:t>
            </a:r>
            <a:r>
              <a:rPr lang="en-GB" dirty="0" err="1"/>
              <a:t>Hoby</a:t>
            </a:r>
            <a:endParaRPr lang="en-GB" dirty="0"/>
          </a:p>
          <a:p>
            <a:r>
              <a:rPr lang="en-GB" dirty="0"/>
              <a:t>3 = Frisby-On-The-</a:t>
            </a:r>
            <a:r>
              <a:rPr lang="en-GB" dirty="0" err="1"/>
              <a:t>Wreake</a:t>
            </a:r>
            <a:endParaRPr lang="en-GB" dirty="0"/>
          </a:p>
          <a:p>
            <a:r>
              <a:rPr lang="en-GB" dirty="0"/>
              <a:t>4 = </a:t>
            </a:r>
            <a:r>
              <a:rPr lang="en-GB" dirty="0" err="1"/>
              <a:t>Rotherby</a:t>
            </a:r>
            <a:endParaRPr lang="en-GB" dirty="0"/>
          </a:p>
          <a:p>
            <a:r>
              <a:rPr lang="en-GB" dirty="0"/>
              <a:t>5 = Brooksby</a:t>
            </a:r>
          </a:p>
          <a:p>
            <a:r>
              <a:rPr lang="en-GB" dirty="0"/>
              <a:t>6 = Kirby </a:t>
            </a:r>
            <a:r>
              <a:rPr lang="en-GB" dirty="0" err="1"/>
              <a:t>Bellars</a:t>
            </a:r>
            <a:endParaRPr lang="en-GB" dirty="0"/>
          </a:p>
          <a:p>
            <a:r>
              <a:rPr lang="en-GB" i="1" dirty="0"/>
              <a:t>The Parish of Melton Mowbray</a:t>
            </a:r>
            <a:endParaRPr lang="en-GB" dirty="0"/>
          </a:p>
          <a:p>
            <a:r>
              <a:rPr lang="en-GB" dirty="0"/>
              <a:t>7 = </a:t>
            </a:r>
            <a:r>
              <a:rPr lang="en-GB" dirty="0" err="1"/>
              <a:t>Sysonby</a:t>
            </a:r>
            <a:endParaRPr lang="en-GB" dirty="0"/>
          </a:p>
          <a:p>
            <a:r>
              <a:rPr lang="en-GB" dirty="0"/>
              <a:t>8 = Thorpe Arnold</a:t>
            </a:r>
          </a:p>
          <a:p>
            <a:r>
              <a:rPr lang="en-GB" dirty="0"/>
              <a:t>9 = Burton Lazars</a:t>
            </a:r>
          </a:p>
          <a:p>
            <a:r>
              <a:rPr lang="en-GB" dirty="0"/>
              <a:t>10 = Welby</a:t>
            </a:r>
          </a:p>
          <a:p>
            <a:r>
              <a:rPr lang="en-GB" dirty="0"/>
              <a:t>11 = Melton Mowbray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E12589-A67F-54CB-8B6D-F45C2AF77DA0}"/>
              </a:ext>
            </a:extLst>
          </p:cNvPr>
          <p:cNvSpPr/>
          <p:nvPr/>
        </p:nvSpPr>
        <p:spPr>
          <a:xfrm>
            <a:off x="8005653" y="4577426"/>
            <a:ext cx="522514" cy="489858"/>
          </a:xfrm>
          <a:prstGeom prst="ellipse">
            <a:avLst/>
          </a:prstGeom>
          <a:solidFill>
            <a:srgbClr val="FFC4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AFAC52-836E-77C1-6BAB-CEE24C005746}"/>
              </a:ext>
            </a:extLst>
          </p:cNvPr>
          <p:cNvSpPr/>
          <p:nvPr/>
        </p:nvSpPr>
        <p:spPr>
          <a:xfrm>
            <a:off x="7579829" y="4490352"/>
            <a:ext cx="522514" cy="489858"/>
          </a:xfrm>
          <a:prstGeom prst="ellipse">
            <a:avLst/>
          </a:prstGeom>
          <a:solidFill>
            <a:srgbClr val="FFB5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80D0F9-96F8-FEE6-4F3C-6771C75B29C4}"/>
              </a:ext>
            </a:extLst>
          </p:cNvPr>
          <p:cNvSpPr/>
          <p:nvPr/>
        </p:nvSpPr>
        <p:spPr>
          <a:xfrm>
            <a:off x="8047283" y="4980210"/>
            <a:ext cx="522514" cy="489858"/>
          </a:xfrm>
          <a:prstGeom prst="ellipse">
            <a:avLst/>
          </a:prstGeom>
          <a:solidFill>
            <a:srgbClr val="FFBE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BCEE1D1-2B29-1EC1-ECA7-0B472AF1E3F9}"/>
              </a:ext>
            </a:extLst>
          </p:cNvPr>
          <p:cNvSpPr/>
          <p:nvPr/>
        </p:nvSpPr>
        <p:spPr>
          <a:xfrm>
            <a:off x="7554706" y="4925782"/>
            <a:ext cx="522514" cy="489858"/>
          </a:xfrm>
          <a:prstGeom prst="ellipse">
            <a:avLst/>
          </a:prstGeom>
          <a:solidFill>
            <a:srgbClr val="FFBE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3421DD6-C3E8-D45B-292D-A5C2E436BE99}"/>
              </a:ext>
            </a:extLst>
          </p:cNvPr>
          <p:cNvSpPr/>
          <p:nvPr/>
        </p:nvSpPr>
        <p:spPr>
          <a:xfrm>
            <a:off x="8895633" y="4680853"/>
            <a:ext cx="522514" cy="489858"/>
          </a:xfrm>
          <a:prstGeom prst="ellipse">
            <a:avLst/>
          </a:prstGeom>
          <a:solidFill>
            <a:srgbClr val="FFDF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8FC58E-EE6D-7AB8-C586-5A761257C901}"/>
              </a:ext>
            </a:extLst>
          </p:cNvPr>
          <p:cNvSpPr/>
          <p:nvPr/>
        </p:nvSpPr>
        <p:spPr>
          <a:xfrm>
            <a:off x="9421457" y="4604657"/>
            <a:ext cx="522514" cy="489858"/>
          </a:xfrm>
          <a:prstGeom prst="ellipse">
            <a:avLst/>
          </a:prstGeom>
          <a:solidFill>
            <a:srgbClr val="FFBC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473A57-066C-E900-93C4-F0E6BCF8B898}"/>
              </a:ext>
            </a:extLst>
          </p:cNvPr>
          <p:cNvSpPr/>
          <p:nvPr/>
        </p:nvSpPr>
        <p:spPr>
          <a:xfrm>
            <a:off x="9421457" y="3960909"/>
            <a:ext cx="522514" cy="489858"/>
          </a:xfrm>
          <a:prstGeom prst="ellipse">
            <a:avLst/>
          </a:prstGeom>
          <a:solidFill>
            <a:srgbClr val="FFCC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B26E435-2D95-83D0-51C9-A5132A9DAFBE}"/>
              </a:ext>
            </a:extLst>
          </p:cNvPr>
          <p:cNvSpPr/>
          <p:nvPr/>
        </p:nvSpPr>
        <p:spPr>
          <a:xfrm>
            <a:off x="8614737" y="3960909"/>
            <a:ext cx="617689" cy="548495"/>
          </a:xfrm>
          <a:prstGeom prst="ellipse">
            <a:avLst/>
          </a:prstGeom>
          <a:solidFill>
            <a:srgbClr val="FFD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1B28FC5-E243-D4D7-9AB4-226820438627}"/>
              </a:ext>
            </a:extLst>
          </p:cNvPr>
          <p:cNvSpPr/>
          <p:nvPr/>
        </p:nvSpPr>
        <p:spPr>
          <a:xfrm>
            <a:off x="8958816" y="4332497"/>
            <a:ext cx="617689" cy="489858"/>
          </a:xfrm>
          <a:prstGeom prst="ellipse">
            <a:avLst/>
          </a:prstGeom>
          <a:solidFill>
            <a:srgbClr val="FFBE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4C97AA-2CFE-26F1-F668-E1C5AC1C2F7C}"/>
              </a:ext>
            </a:extLst>
          </p:cNvPr>
          <p:cNvSpPr/>
          <p:nvPr/>
        </p:nvSpPr>
        <p:spPr>
          <a:xfrm>
            <a:off x="8349732" y="4610075"/>
            <a:ext cx="522514" cy="489858"/>
          </a:xfrm>
          <a:prstGeom prst="ellipse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C18BD0-6E32-2697-A0F3-20E2683463AB}"/>
              </a:ext>
            </a:extLst>
          </p:cNvPr>
          <p:cNvSpPr txBox="1"/>
          <p:nvPr/>
        </p:nvSpPr>
        <p:spPr>
          <a:xfrm>
            <a:off x="478970" y="849400"/>
            <a:ext cx="4550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Map of conversation prompt scores for Discipleship &amp; Mission. Darker colours indicate higher scores. Some multi-church parishes have completed their conversation prompts within individual churches. For technical software reasons we have shown these scores in the numbered circles.</a:t>
            </a:r>
          </a:p>
        </p:txBody>
      </p:sp>
    </p:spTree>
    <p:extLst>
      <p:ext uri="{BB962C8B-B14F-4D97-AF65-F5344CB8AC3E}">
        <p14:creationId xmlns:p14="http://schemas.microsoft.com/office/powerpoint/2010/main" val="2723293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743BF0-6EB7-3328-F257-A44C4067A3F1}"/>
              </a:ext>
            </a:extLst>
          </p:cNvPr>
          <p:cNvSpPr txBox="1"/>
          <p:nvPr/>
        </p:nvSpPr>
        <p:spPr>
          <a:xfrm>
            <a:off x="478970" y="141514"/>
            <a:ext cx="6085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Growing Faith &amp; Schools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A2C45D-DBEF-BA57-A581-BB9591C3922D}"/>
              </a:ext>
            </a:extLst>
          </p:cNvPr>
          <p:cNvGrpSpPr/>
          <p:nvPr/>
        </p:nvGrpSpPr>
        <p:grpSpPr>
          <a:xfrm>
            <a:off x="2972947" y="0"/>
            <a:ext cx="9219054" cy="6858000"/>
            <a:chOff x="2972947" y="0"/>
            <a:chExt cx="9219054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B16513-FA02-A049-A000-30090444F2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036" t="30953" r="24378" b="13175"/>
            <a:stretch/>
          </p:blipFill>
          <p:spPr>
            <a:xfrm>
              <a:off x="6172299" y="0"/>
              <a:ext cx="6019702" cy="685799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E60733-745D-5C11-2054-0DB02A075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840" t="55714" r="59196" b="9048"/>
            <a:stretch/>
          </p:blipFill>
          <p:spPr>
            <a:xfrm>
              <a:off x="2972947" y="3026229"/>
              <a:ext cx="3279443" cy="3831771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C8412C80-0A84-F0AE-D349-610C7A64EEF1}"/>
              </a:ext>
            </a:extLst>
          </p:cNvPr>
          <p:cNvSpPr/>
          <p:nvPr/>
        </p:nvSpPr>
        <p:spPr>
          <a:xfrm>
            <a:off x="7303939" y="4090305"/>
            <a:ext cx="481338" cy="511628"/>
          </a:xfrm>
          <a:prstGeom prst="ellips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C90C092-1C24-94FE-A286-EDC0D8DC0FFB}"/>
              </a:ext>
            </a:extLst>
          </p:cNvPr>
          <p:cNvSpPr/>
          <p:nvPr/>
        </p:nvSpPr>
        <p:spPr>
          <a:xfrm>
            <a:off x="7668577" y="4395108"/>
            <a:ext cx="481338" cy="508907"/>
          </a:xfrm>
          <a:prstGeom prst="ellipse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F3E166-A7AB-9B9F-B0D5-6E5A555ABA32}"/>
              </a:ext>
            </a:extLst>
          </p:cNvPr>
          <p:cNvSpPr/>
          <p:nvPr/>
        </p:nvSpPr>
        <p:spPr>
          <a:xfrm>
            <a:off x="7706955" y="4795154"/>
            <a:ext cx="481337" cy="508907"/>
          </a:xfrm>
          <a:prstGeom prst="ellips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16AFED3-18A6-496C-CA4B-0FA385F8409C}"/>
              </a:ext>
            </a:extLst>
          </p:cNvPr>
          <p:cNvSpPr/>
          <p:nvPr/>
        </p:nvSpPr>
        <p:spPr>
          <a:xfrm>
            <a:off x="8253576" y="4942114"/>
            <a:ext cx="481337" cy="419102"/>
          </a:xfrm>
          <a:prstGeom prst="ellipse">
            <a:avLst/>
          </a:prstGeom>
          <a:solidFill>
            <a:srgbClr val="B6B6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570F102-35BA-4DFD-E8AD-D5BA4ED43AF3}"/>
              </a:ext>
            </a:extLst>
          </p:cNvPr>
          <p:cNvSpPr/>
          <p:nvPr/>
        </p:nvSpPr>
        <p:spPr>
          <a:xfrm>
            <a:off x="8130558" y="4562480"/>
            <a:ext cx="516242" cy="419102"/>
          </a:xfrm>
          <a:prstGeom prst="ellipse">
            <a:avLst/>
          </a:prstGeom>
          <a:solidFill>
            <a:srgbClr val="8A2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57D8B9D-6640-FD72-4849-06FC53D262CB}"/>
              </a:ext>
            </a:extLst>
          </p:cNvPr>
          <p:cNvSpPr/>
          <p:nvPr/>
        </p:nvSpPr>
        <p:spPr>
          <a:xfrm>
            <a:off x="8906909" y="4517578"/>
            <a:ext cx="484177" cy="508907"/>
          </a:xfrm>
          <a:prstGeom prst="ellips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901169-26E4-9B1A-F0DC-F126C2D4E643}"/>
              </a:ext>
            </a:extLst>
          </p:cNvPr>
          <p:cNvSpPr/>
          <p:nvPr/>
        </p:nvSpPr>
        <p:spPr>
          <a:xfrm>
            <a:off x="8726851" y="3922932"/>
            <a:ext cx="599722" cy="484302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336DE1-C344-D1CD-4098-C3887720B9A6}"/>
              </a:ext>
            </a:extLst>
          </p:cNvPr>
          <p:cNvSpPr/>
          <p:nvPr/>
        </p:nvSpPr>
        <p:spPr>
          <a:xfrm>
            <a:off x="9492966" y="4597856"/>
            <a:ext cx="481337" cy="508907"/>
          </a:xfrm>
          <a:prstGeom prst="ellipse">
            <a:avLst/>
          </a:prstGeom>
          <a:solidFill>
            <a:srgbClr val="9E3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74795DD-4545-065B-8C51-87BA00AC96DC}"/>
              </a:ext>
            </a:extLst>
          </p:cNvPr>
          <p:cNvSpPr/>
          <p:nvPr/>
        </p:nvSpPr>
        <p:spPr>
          <a:xfrm>
            <a:off x="9429736" y="3880754"/>
            <a:ext cx="484177" cy="419102"/>
          </a:xfrm>
          <a:prstGeom prst="ellipse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C20C807-E3B6-E95E-AF50-B1D6FE3F47AE}"/>
              </a:ext>
            </a:extLst>
          </p:cNvPr>
          <p:cNvSpPr/>
          <p:nvPr/>
        </p:nvSpPr>
        <p:spPr>
          <a:xfrm>
            <a:off x="9105812" y="4234541"/>
            <a:ext cx="599722" cy="560613"/>
          </a:xfrm>
          <a:prstGeom prst="ellipse">
            <a:avLst/>
          </a:prstGeom>
          <a:solidFill>
            <a:srgbClr val="ABAB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8E20B-67C4-D904-A86B-E9C02A07B065}"/>
              </a:ext>
            </a:extLst>
          </p:cNvPr>
          <p:cNvSpPr txBox="1"/>
          <p:nvPr/>
        </p:nvSpPr>
        <p:spPr>
          <a:xfrm>
            <a:off x="232688" y="1158990"/>
            <a:ext cx="43760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Parish of the Upper </a:t>
            </a:r>
            <a:r>
              <a:rPr lang="en-GB" i="1" dirty="0" err="1"/>
              <a:t>Wreake</a:t>
            </a:r>
            <a:endParaRPr lang="en-GB" i="1" dirty="0"/>
          </a:p>
          <a:p>
            <a:r>
              <a:rPr lang="en-GB" dirty="0"/>
              <a:t>1 = </a:t>
            </a:r>
            <a:r>
              <a:rPr lang="en-GB" dirty="0" err="1"/>
              <a:t>Ragdale</a:t>
            </a:r>
            <a:endParaRPr lang="en-GB" dirty="0"/>
          </a:p>
          <a:p>
            <a:r>
              <a:rPr lang="en-GB" dirty="0"/>
              <a:t>2 = </a:t>
            </a:r>
            <a:r>
              <a:rPr lang="en-GB" dirty="0" err="1"/>
              <a:t>Hoby</a:t>
            </a:r>
            <a:endParaRPr lang="en-GB" dirty="0"/>
          </a:p>
          <a:p>
            <a:r>
              <a:rPr lang="en-GB" dirty="0"/>
              <a:t>3 = Frisby-On-The-</a:t>
            </a:r>
            <a:r>
              <a:rPr lang="en-GB" dirty="0" err="1"/>
              <a:t>Wreake</a:t>
            </a:r>
            <a:endParaRPr lang="en-GB" dirty="0"/>
          </a:p>
          <a:p>
            <a:r>
              <a:rPr lang="en-GB" dirty="0"/>
              <a:t>4 = </a:t>
            </a:r>
            <a:r>
              <a:rPr lang="en-GB" dirty="0" err="1"/>
              <a:t>Rotherby</a:t>
            </a:r>
            <a:endParaRPr lang="en-GB" dirty="0"/>
          </a:p>
          <a:p>
            <a:r>
              <a:rPr lang="en-GB" dirty="0"/>
              <a:t>5 = Brooksby</a:t>
            </a:r>
          </a:p>
          <a:p>
            <a:r>
              <a:rPr lang="en-GB" dirty="0"/>
              <a:t>6 = Kirby </a:t>
            </a:r>
            <a:r>
              <a:rPr lang="en-GB" dirty="0" err="1"/>
              <a:t>Bellars</a:t>
            </a:r>
            <a:endParaRPr lang="en-GB" dirty="0"/>
          </a:p>
          <a:p>
            <a:r>
              <a:rPr lang="en-GB" i="1" dirty="0"/>
              <a:t>The Parish of Melton Mowbray</a:t>
            </a:r>
            <a:endParaRPr lang="en-GB" dirty="0"/>
          </a:p>
          <a:p>
            <a:r>
              <a:rPr lang="en-GB" dirty="0"/>
              <a:t>7 = </a:t>
            </a:r>
            <a:r>
              <a:rPr lang="en-GB" dirty="0" err="1"/>
              <a:t>Sysonby</a:t>
            </a:r>
            <a:endParaRPr lang="en-GB" dirty="0"/>
          </a:p>
          <a:p>
            <a:r>
              <a:rPr lang="en-GB" dirty="0"/>
              <a:t>8 = Thorpe Arnold</a:t>
            </a:r>
          </a:p>
          <a:p>
            <a:r>
              <a:rPr lang="en-GB" dirty="0"/>
              <a:t>9 = Burton Lazars</a:t>
            </a:r>
          </a:p>
          <a:p>
            <a:r>
              <a:rPr lang="en-GB" dirty="0"/>
              <a:t>10 = Welby</a:t>
            </a:r>
          </a:p>
          <a:p>
            <a:r>
              <a:rPr lang="en-GB" dirty="0"/>
              <a:t>11 = Melton Mowbray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D2D43D-9095-095C-DFED-5BF202367A00}"/>
              </a:ext>
            </a:extLst>
          </p:cNvPr>
          <p:cNvSpPr/>
          <p:nvPr/>
        </p:nvSpPr>
        <p:spPr>
          <a:xfrm>
            <a:off x="8528876" y="4448178"/>
            <a:ext cx="481338" cy="508907"/>
          </a:xfrm>
          <a:prstGeom prst="ellipse">
            <a:avLst/>
          </a:prstGeom>
          <a:solidFill>
            <a:srgbClr val="B4B4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91248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5019AE-BC6F-5F9C-C2B0-4A328B8545A0}"/>
              </a:ext>
            </a:extLst>
          </p:cNvPr>
          <p:cNvSpPr txBox="1"/>
          <p:nvPr/>
        </p:nvSpPr>
        <p:spPr>
          <a:xfrm>
            <a:off x="119743" y="97971"/>
            <a:ext cx="6607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Pioneering/New Community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8AAFE8-DEB2-D6EA-2AB1-E3FE8D34B322}"/>
              </a:ext>
            </a:extLst>
          </p:cNvPr>
          <p:cNvGrpSpPr/>
          <p:nvPr/>
        </p:nvGrpSpPr>
        <p:grpSpPr>
          <a:xfrm>
            <a:off x="2798181" y="0"/>
            <a:ext cx="9393819" cy="6857999"/>
            <a:chOff x="2798181" y="0"/>
            <a:chExt cx="9393819" cy="68579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7F1E1C-7976-A04F-1B21-204F41E34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036" t="30953" r="24643" b="13492"/>
            <a:stretch/>
          </p:blipFill>
          <p:spPr>
            <a:xfrm>
              <a:off x="6196149" y="0"/>
              <a:ext cx="5995851" cy="685799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730496-63CC-B3CC-EA18-EE6402299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929" t="56032" r="56607" b="8730"/>
            <a:stretch/>
          </p:blipFill>
          <p:spPr>
            <a:xfrm>
              <a:off x="2798181" y="3429000"/>
              <a:ext cx="3354764" cy="3416320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EF3DD954-957C-40C7-3CE9-E27F716214C2}"/>
              </a:ext>
            </a:extLst>
          </p:cNvPr>
          <p:cNvSpPr/>
          <p:nvPr/>
        </p:nvSpPr>
        <p:spPr>
          <a:xfrm>
            <a:off x="7426051" y="4234540"/>
            <a:ext cx="424542" cy="424543"/>
          </a:xfrm>
          <a:prstGeom prst="ellipse">
            <a:avLst/>
          </a:prstGeom>
          <a:solidFill>
            <a:srgbClr val="FF9B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C6C5A9-E5B4-38EB-4425-BFF038BA2C17}"/>
              </a:ext>
            </a:extLst>
          </p:cNvPr>
          <p:cNvSpPr/>
          <p:nvPr/>
        </p:nvSpPr>
        <p:spPr>
          <a:xfrm>
            <a:off x="7728964" y="4528457"/>
            <a:ext cx="424542" cy="424543"/>
          </a:xfrm>
          <a:prstGeom prst="ellipse">
            <a:avLst/>
          </a:prstGeom>
          <a:solidFill>
            <a:srgbClr val="CC4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57285D-D8E0-8467-8D5D-5BCDCD4BDC08}"/>
              </a:ext>
            </a:extLst>
          </p:cNvPr>
          <p:cNvSpPr/>
          <p:nvPr/>
        </p:nvSpPr>
        <p:spPr>
          <a:xfrm>
            <a:off x="7694901" y="4942110"/>
            <a:ext cx="424542" cy="424543"/>
          </a:xfrm>
          <a:prstGeom prst="ellipse">
            <a:avLst/>
          </a:prstGeom>
          <a:solidFill>
            <a:srgbClr val="C0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A56F14D-163C-77F5-7F3A-44FD65E2E1B8}"/>
              </a:ext>
            </a:extLst>
          </p:cNvPr>
          <p:cNvSpPr/>
          <p:nvPr/>
        </p:nvSpPr>
        <p:spPr>
          <a:xfrm>
            <a:off x="8222870" y="4942109"/>
            <a:ext cx="424542" cy="424543"/>
          </a:xfrm>
          <a:prstGeom prst="ellipse">
            <a:avLst/>
          </a:prstGeom>
          <a:solidFill>
            <a:srgbClr val="FF6D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D036A59-964B-68EE-138F-E057DFEFF52C}"/>
              </a:ext>
            </a:extLst>
          </p:cNvPr>
          <p:cNvSpPr/>
          <p:nvPr/>
        </p:nvSpPr>
        <p:spPr>
          <a:xfrm>
            <a:off x="8188807" y="4615537"/>
            <a:ext cx="424542" cy="424543"/>
          </a:xfrm>
          <a:prstGeom prst="ellipse">
            <a:avLst/>
          </a:prstGeom>
          <a:solidFill>
            <a:srgbClr val="FF88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E2B488-66E4-C568-353F-AA831F484EB7}"/>
              </a:ext>
            </a:extLst>
          </p:cNvPr>
          <p:cNvSpPr/>
          <p:nvPr/>
        </p:nvSpPr>
        <p:spPr>
          <a:xfrm>
            <a:off x="8969277" y="4615538"/>
            <a:ext cx="424542" cy="424543"/>
          </a:xfrm>
          <a:prstGeom prst="ellipse">
            <a:avLst/>
          </a:prstGeom>
          <a:solidFill>
            <a:srgbClr val="FFAF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F5877F3-C9A1-0528-2275-CA0D873827A8}"/>
              </a:ext>
            </a:extLst>
          </p:cNvPr>
          <p:cNvSpPr/>
          <p:nvPr/>
        </p:nvSpPr>
        <p:spPr>
          <a:xfrm>
            <a:off x="9435010" y="4637313"/>
            <a:ext cx="424542" cy="424543"/>
          </a:xfrm>
          <a:prstGeom prst="ellipse">
            <a:avLst/>
          </a:prstGeom>
          <a:solidFill>
            <a:srgbClr val="C0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D3578E-F081-2A4C-132B-E809C623E1C1}"/>
              </a:ext>
            </a:extLst>
          </p:cNvPr>
          <p:cNvSpPr/>
          <p:nvPr/>
        </p:nvSpPr>
        <p:spPr>
          <a:xfrm>
            <a:off x="9540623" y="3853542"/>
            <a:ext cx="424542" cy="424543"/>
          </a:xfrm>
          <a:prstGeom prst="ellipse">
            <a:avLst/>
          </a:prstGeom>
          <a:solidFill>
            <a:srgbClr val="FF8A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A09BD48-F806-4458-3B3C-5245872AD9A5}"/>
              </a:ext>
            </a:extLst>
          </p:cNvPr>
          <p:cNvSpPr/>
          <p:nvPr/>
        </p:nvSpPr>
        <p:spPr>
          <a:xfrm>
            <a:off x="8785864" y="3940627"/>
            <a:ext cx="607955" cy="484411"/>
          </a:xfrm>
          <a:prstGeom prst="ellipse">
            <a:avLst/>
          </a:prstGeom>
          <a:solidFill>
            <a:srgbClr val="FFC6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BB6761-ABBA-977E-91C2-CFA06405FABE}"/>
              </a:ext>
            </a:extLst>
          </p:cNvPr>
          <p:cNvSpPr/>
          <p:nvPr/>
        </p:nvSpPr>
        <p:spPr>
          <a:xfrm>
            <a:off x="9192374" y="4234540"/>
            <a:ext cx="604504" cy="424543"/>
          </a:xfrm>
          <a:prstGeom prst="ellipse">
            <a:avLst/>
          </a:prstGeom>
          <a:solidFill>
            <a:srgbClr val="FF6D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23A249-E1DE-6197-9D49-8FC5A9A6D694}"/>
              </a:ext>
            </a:extLst>
          </p:cNvPr>
          <p:cNvSpPr txBox="1"/>
          <p:nvPr/>
        </p:nvSpPr>
        <p:spPr>
          <a:xfrm>
            <a:off x="320639" y="1368536"/>
            <a:ext cx="43760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Parish of the Upper </a:t>
            </a:r>
            <a:r>
              <a:rPr lang="en-GB" i="1" dirty="0" err="1"/>
              <a:t>Wreake</a:t>
            </a:r>
            <a:endParaRPr lang="en-GB" i="1" dirty="0"/>
          </a:p>
          <a:p>
            <a:r>
              <a:rPr lang="en-GB" dirty="0"/>
              <a:t>1 = </a:t>
            </a:r>
            <a:r>
              <a:rPr lang="en-GB" dirty="0" err="1"/>
              <a:t>Ragdale</a:t>
            </a:r>
            <a:endParaRPr lang="en-GB" dirty="0"/>
          </a:p>
          <a:p>
            <a:r>
              <a:rPr lang="en-GB" dirty="0"/>
              <a:t>2 = </a:t>
            </a:r>
            <a:r>
              <a:rPr lang="en-GB" dirty="0" err="1"/>
              <a:t>Hoby</a:t>
            </a:r>
            <a:endParaRPr lang="en-GB" dirty="0"/>
          </a:p>
          <a:p>
            <a:r>
              <a:rPr lang="en-GB" dirty="0"/>
              <a:t>3 = Frisby-On-The-</a:t>
            </a:r>
            <a:r>
              <a:rPr lang="en-GB" dirty="0" err="1"/>
              <a:t>Wreake</a:t>
            </a:r>
            <a:endParaRPr lang="en-GB" dirty="0"/>
          </a:p>
          <a:p>
            <a:r>
              <a:rPr lang="en-GB" dirty="0"/>
              <a:t>4 = </a:t>
            </a:r>
            <a:r>
              <a:rPr lang="en-GB" dirty="0" err="1"/>
              <a:t>Rotherby</a:t>
            </a:r>
            <a:endParaRPr lang="en-GB" dirty="0"/>
          </a:p>
          <a:p>
            <a:r>
              <a:rPr lang="en-GB" dirty="0"/>
              <a:t>5 = Brooksby</a:t>
            </a:r>
          </a:p>
          <a:p>
            <a:r>
              <a:rPr lang="en-GB" dirty="0"/>
              <a:t>6 = Kirby </a:t>
            </a:r>
            <a:r>
              <a:rPr lang="en-GB" dirty="0" err="1"/>
              <a:t>Bellars</a:t>
            </a:r>
            <a:endParaRPr lang="en-GB" dirty="0"/>
          </a:p>
          <a:p>
            <a:r>
              <a:rPr lang="en-GB" i="1" dirty="0"/>
              <a:t>The Parish of Melton Mowbray</a:t>
            </a:r>
            <a:endParaRPr lang="en-GB" dirty="0"/>
          </a:p>
          <a:p>
            <a:r>
              <a:rPr lang="en-GB" dirty="0"/>
              <a:t>7 = </a:t>
            </a:r>
            <a:r>
              <a:rPr lang="en-GB" dirty="0" err="1"/>
              <a:t>Sysonby</a:t>
            </a:r>
            <a:endParaRPr lang="en-GB" dirty="0"/>
          </a:p>
          <a:p>
            <a:r>
              <a:rPr lang="en-GB" dirty="0"/>
              <a:t>8 = Thorpe Arnold</a:t>
            </a:r>
          </a:p>
          <a:p>
            <a:r>
              <a:rPr lang="en-GB" dirty="0"/>
              <a:t>9 = Burton Lazars</a:t>
            </a:r>
          </a:p>
          <a:p>
            <a:r>
              <a:rPr lang="en-GB" dirty="0"/>
              <a:t>10 = Welby</a:t>
            </a:r>
          </a:p>
          <a:p>
            <a:r>
              <a:rPr lang="en-GB" dirty="0"/>
              <a:t>11 = Melton Mowbray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08B8917-5075-DF2F-AB6C-8A60E0BE4205}"/>
              </a:ext>
            </a:extLst>
          </p:cNvPr>
          <p:cNvSpPr/>
          <p:nvPr/>
        </p:nvSpPr>
        <p:spPr>
          <a:xfrm>
            <a:off x="8525627" y="4637312"/>
            <a:ext cx="424542" cy="424543"/>
          </a:xfrm>
          <a:prstGeom prst="ellipse">
            <a:avLst/>
          </a:prstGeom>
          <a:solidFill>
            <a:srgbClr val="FF9B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92164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09F402-8F86-9F16-D643-D2138D704E7B}"/>
              </a:ext>
            </a:extLst>
          </p:cNvPr>
          <p:cNvSpPr txBox="1"/>
          <p:nvPr/>
        </p:nvSpPr>
        <p:spPr>
          <a:xfrm>
            <a:off x="478971" y="141514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Finance &amp; Generosity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20F3F0-C8D1-464C-1590-AEACBD05FA5E}"/>
              </a:ext>
            </a:extLst>
          </p:cNvPr>
          <p:cNvGrpSpPr/>
          <p:nvPr/>
        </p:nvGrpSpPr>
        <p:grpSpPr>
          <a:xfrm>
            <a:off x="3116250" y="1"/>
            <a:ext cx="9075751" cy="6858000"/>
            <a:chOff x="3116250" y="1"/>
            <a:chExt cx="9075751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F9E961-D2B2-F3B4-B20D-B55686EC7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536" t="31746" r="27232" b="12698"/>
            <a:stretch/>
          </p:blipFill>
          <p:spPr>
            <a:xfrm>
              <a:off x="6215745" y="1"/>
              <a:ext cx="5976256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FFDB98-F00C-78C9-391E-8EB38A43E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840" t="56032" r="61428" b="9683"/>
            <a:stretch/>
          </p:blipFill>
          <p:spPr>
            <a:xfrm>
              <a:off x="3116250" y="2876054"/>
              <a:ext cx="3041764" cy="3981946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4674B5BE-0869-53CF-D7FB-9ED429FC7CB2}"/>
              </a:ext>
            </a:extLst>
          </p:cNvPr>
          <p:cNvSpPr/>
          <p:nvPr/>
        </p:nvSpPr>
        <p:spPr>
          <a:xfrm>
            <a:off x="7424638" y="4179223"/>
            <a:ext cx="413657" cy="42454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6CDAF1-DB50-9826-EC63-24B2499AF963}"/>
              </a:ext>
            </a:extLst>
          </p:cNvPr>
          <p:cNvSpPr/>
          <p:nvPr/>
        </p:nvSpPr>
        <p:spPr>
          <a:xfrm>
            <a:off x="7743045" y="4552502"/>
            <a:ext cx="413657" cy="424543"/>
          </a:xfrm>
          <a:prstGeom prst="ellipse">
            <a:avLst/>
          </a:prstGeom>
          <a:solidFill>
            <a:srgbClr val="ADAD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F46A63-4752-0BB3-7118-64882F23000F}"/>
              </a:ext>
            </a:extLst>
          </p:cNvPr>
          <p:cNvSpPr/>
          <p:nvPr/>
        </p:nvSpPr>
        <p:spPr>
          <a:xfrm>
            <a:off x="7846246" y="4925781"/>
            <a:ext cx="413657" cy="42454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27128B-DC83-5F50-89EE-EFFF347AB05F}"/>
              </a:ext>
            </a:extLst>
          </p:cNvPr>
          <p:cNvSpPr/>
          <p:nvPr/>
        </p:nvSpPr>
        <p:spPr>
          <a:xfrm>
            <a:off x="8317634" y="4977045"/>
            <a:ext cx="413657" cy="424543"/>
          </a:xfrm>
          <a:prstGeom prst="ellipse">
            <a:avLst/>
          </a:prstGeom>
          <a:solidFill>
            <a:srgbClr val="85BD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BDE42AD-68F4-6173-71E5-DE47A2C8E7D4}"/>
              </a:ext>
            </a:extLst>
          </p:cNvPr>
          <p:cNvSpPr/>
          <p:nvPr/>
        </p:nvSpPr>
        <p:spPr>
          <a:xfrm>
            <a:off x="8264383" y="4620204"/>
            <a:ext cx="413657" cy="424543"/>
          </a:xfrm>
          <a:prstGeom prst="ellipse">
            <a:avLst/>
          </a:prstGeom>
          <a:solidFill>
            <a:srgbClr val="68A0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9785B8-DFE3-386B-9434-8B483DB521A3}"/>
              </a:ext>
            </a:extLst>
          </p:cNvPr>
          <p:cNvSpPr/>
          <p:nvPr/>
        </p:nvSpPr>
        <p:spPr>
          <a:xfrm>
            <a:off x="9609762" y="3924786"/>
            <a:ext cx="413657" cy="424543"/>
          </a:xfrm>
          <a:prstGeom prst="ellipse">
            <a:avLst/>
          </a:prstGeom>
          <a:solidFill>
            <a:srgbClr val="A3A3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71F2D5A-88F3-D089-BEFE-0BCE6B05CAB7}"/>
              </a:ext>
            </a:extLst>
          </p:cNvPr>
          <p:cNvSpPr/>
          <p:nvPr/>
        </p:nvSpPr>
        <p:spPr>
          <a:xfrm>
            <a:off x="8984018" y="4620205"/>
            <a:ext cx="413657" cy="424543"/>
          </a:xfrm>
          <a:prstGeom prst="ellipse">
            <a:avLst/>
          </a:prstGeom>
          <a:solidFill>
            <a:srgbClr val="85BD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755673-CB78-816D-791F-0DFDCA19F381}"/>
              </a:ext>
            </a:extLst>
          </p:cNvPr>
          <p:cNvSpPr/>
          <p:nvPr/>
        </p:nvSpPr>
        <p:spPr>
          <a:xfrm>
            <a:off x="9526162" y="4713514"/>
            <a:ext cx="413657" cy="424543"/>
          </a:xfrm>
          <a:prstGeom prst="ellipse">
            <a:avLst/>
          </a:prstGeom>
          <a:solidFill>
            <a:srgbClr val="5785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917619-6838-A999-71C0-D187919466B0}"/>
              </a:ext>
            </a:extLst>
          </p:cNvPr>
          <p:cNvSpPr/>
          <p:nvPr/>
        </p:nvSpPr>
        <p:spPr>
          <a:xfrm>
            <a:off x="8698270" y="3917963"/>
            <a:ext cx="615622" cy="634539"/>
          </a:xfrm>
          <a:prstGeom prst="ellipse">
            <a:avLst/>
          </a:prstGeom>
          <a:solidFill>
            <a:srgbClr val="9CC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000B07-E115-F903-639D-C015166EEBC2}"/>
              </a:ext>
            </a:extLst>
          </p:cNvPr>
          <p:cNvSpPr/>
          <p:nvPr/>
        </p:nvSpPr>
        <p:spPr>
          <a:xfrm>
            <a:off x="9157409" y="4179223"/>
            <a:ext cx="608836" cy="559950"/>
          </a:xfrm>
          <a:prstGeom prst="ellipse">
            <a:avLst/>
          </a:prstGeom>
          <a:solidFill>
            <a:srgbClr val="4B7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D35C8-9879-B341-E615-A66367B579CD}"/>
              </a:ext>
            </a:extLst>
          </p:cNvPr>
          <p:cNvSpPr txBox="1"/>
          <p:nvPr/>
        </p:nvSpPr>
        <p:spPr>
          <a:xfrm>
            <a:off x="360196" y="2071303"/>
            <a:ext cx="43760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Parish of the Upper </a:t>
            </a:r>
            <a:r>
              <a:rPr lang="en-GB" i="1" dirty="0" err="1"/>
              <a:t>Wreake</a:t>
            </a:r>
            <a:endParaRPr lang="en-GB" i="1" dirty="0"/>
          </a:p>
          <a:p>
            <a:r>
              <a:rPr lang="en-GB" dirty="0"/>
              <a:t>1 = </a:t>
            </a:r>
            <a:r>
              <a:rPr lang="en-GB" dirty="0" err="1"/>
              <a:t>Ragdale</a:t>
            </a:r>
            <a:endParaRPr lang="en-GB" dirty="0"/>
          </a:p>
          <a:p>
            <a:r>
              <a:rPr lang="en-GB" dirty="0"/>
              <a:t>2 = </a:t>
            </a:r>
            <a:r>
              <a:rPr lang="en-GB" dirty="0" err="1"/>
              <a:t>Hoby</a:t>
            </a:r>
            <a:endParaRPr lang="en-GB" dirty="0"/>
          </a:p>
          <a:p>
            <a:r>
              <a:rPr lang="en-GB" dirty="0"/>
              <a:t>3 = Frisby-On-The-</a:t>
            </a:r>
            <a:r>
              <a:rPr lang="en-GB" dirty="0" err="1"/>
              <a:t>Wreake</a:t>
            </a:r>
            <a:endParaRPr lang="en-GB" dirty="0"/>
          </a:p>
          <a:p>
            <a:r>
              <a:rPr lang="en-GB" dirty="0"/>
              <a:t>4 = </a:t>
            </a:r>
            <a:r>
              <a:rPr lang="en-GB" dirty="0" err="1"/>
              <a:t>Rotherby</a:t>
            </a:r>
            <a:endParaRPr lang="en-GB" dirty="0"/>
          </a:p>
          <a:p>
            <a:r>
              <a:rPr lang="en-GB" dirty="0"/>
              <a:t>5 = Brooksby</a:t>
            </a:r>
          </a:p>
          <a:p>
            <a:r>
              <a:rPr lang="en-GB" dirty="0"/>
              <a:t>6 = Kirby </a:t>
            </a:r>
            <a:r>
              <a:rPr lang="en-GB" dirty="0" err="1"/>
              <a:t>Bellars</a:t>
            </a:r>
            <a:endParaRPr lang="en-GB" dirty="0"/>
          </a:p>
          <a:p>
            <a:r>
              <a:rPr lang="en-GB" i="1" dirty="0"/>
              <a:t>The Parish of Melton Mowbray</a:t>
            </a:r>
            <a:endParaRPr lang="en-GB" dirty="0"/>
          </a:p>
          <a:p>
            <a:r>
              <a:rPr lang="en-GB" dirty="0"/>
              <a:t>7 = </a:t>
            </a:r>
            <a:r>
              <a:rPr lang="en-GB" dirty="0" err="1"/>
              <a:t>Sysonby</a:t>
            </a:r>
            <a:endParaRPr lang="en-GB" dirty="0"/>
          </a:p>
          <a:p>
            <a:r>
              <a:rPr lang="en-GB" dirty="0"/>
              <a:t>8 = Thorpe Arnold</a:t>
            </a:r>
          </a:p>
          <a:p>
            <a:r>
              <a:rPr lang="en-GB" dirty="0"/>
              <a:t>9 = Burton Lazars</a:t>
            </a:r>
          </a:p>
          <a:p>
            <a:r>
              <a:rPr lang="en-GB" dirty="0"/>
              <a:t>10 = Welby</a:t>
            </a:r>
          </a:p>
          <a:p>
            <a:r>
              <a:rPr lang="en-GB" dirty="0"/>
              <a:t>11 = Melton Mowbray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AA2240F-4FDC-33B2-3138-40D474D409DC}"/>
              </a:ext>
            </a:extLst>
          </p:cNvPr>
          <p:cNvSpPr/>
          <p:nvPr/>
        </p:nvSpPr>
        <p:spPr>
          <a:xfrm>
            <a:off x="8624788" y="4620204"/>
            <a:ext cx="413657" cy="424543"/>
          </a:xfrm>
          <a:prstGeom prst="ellipse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28851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19C5D-D9B9-E170-EC6E-FF5CCB229413}"/>
              </a:ext>
            </a:extLst>
          </p:cNvPr>
          <p:cNvSpPr txBox="1"/>
          <p:nvPr/>
        </p:nvSpPr>
        <p:spPr>
          <a:xfrm>
            <a:off x="478971" y="141514"/>
            <a:ext cx="4060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Church Buildings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02219B-89CA-8C41-9178-4CEE57E6EE09}"/>
              </a:ext>
            </a:extLst>
          </p:cNvPr>
          <p:cNvGrpSpPr/>
          <p:nvPr/>
        </p:nvGrpSpPr>
        <p:grpSpPr>
          <a:xfrm>
            <a:off x="3619505" y="0"/>
            <a:ext cx="8572495" cy="6858001"/>
            <a:chOff x="3619505" y="0"/>
            <a:chExt cx="8572495" cy="6858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1C318D-F919-7A18-F10D-66666E0C5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893" t="31587" r="26964" b="13651"/>
            <a:stretch/>
          </p:blipFill>
          <p:spPr>
            <a:xfrm>
              <a:off x="6149008" y="0"/>
              <a:ext cx="6042992" cy="68580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04C932-14BF-55C9-F5BA-BA4E75D06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018" t="56667" r="63661" b="9365"/>
            <a:stretch/>
          </p:blipFill>
          <p:spPr>
            <a:xfrm>
              <a:off x="3619505" y="2806622"/>
              <a:ext cx="2612573" cy="4051378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9FDDD42F-DC2B-5A88-F614-FDAA89EA62E6}"/>
              </a:ext>
            </a:extLst>
          </p:cNvPr>
          <p:cNvSpPr/>
          <p:nvPr/>
        </p:nvSpPr>
        <p:spPr>
          <a:xfrm>
            <a:off x="7299527" y="4354285"/>
            <a:ext cx="402774" cy="402771"/>
          </a:xfrm>
          <a:prstGeom prst="ellipse">
            <a:avLst/>
          </a:prstGeom>
          <a:solidFill>
            <a:srgbClr val="7CB9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B535EE-963C-A51C-5699-7EFDD3B8C4C3}"/>
              </a:ext>
            </a:extLst>
          </p:cNvPr>
          <p:cNvSpPr/>
          <p:nvPr/>
        </p:nvSpPr>
        <p:spPr>
          <a:xfrm>
            <a:off x="7572346" y="4648200"/>
            <a:ext cx="402774" cy="402771"/>
          </a:xfrm>
          <a:prstGeom prst="ellipse">
            <a:avLst/>
          </a:prstGeom>
          <a:solidFill>
            <a:srgbClr val="649B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F57505-9772-E318-3662-0AFE86BBDEDF}"/>
              </a:ext>
            </a:extLst>
          </p:cNvPr>
          <p:cNvSpPr/>
          <p:nvPr/>
        </p:nvSpPr>
        <p:spPr>
          <a:xfrm>
            <a:off x="7692091" y="5050971"/>
            <a:ext cx="402774" cy="402771"/>
          </a:xfrm>
          <a:prstGeom prst="ellipse">
            <a:avLst/>
          </a:prstGeom>
          <a:solidFill>
            <a:srgbClr val="4D7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CAE9B8E-92D3-7E46-3D2A-813E90267C0E}"/>
              </a:ext>
            </a:extLst>
          </p:cNvPr>
          <p:cNvSpPr/>
          <p:nvPr/>
        </p:nvSpPr>
        <p:spPr>
          <a:xfrm>
            <a:off x="8142545" y="5056412"/>
            <a:ext cx="402774" cy="402771"/>
          </a:xfrm>
          <a:prstGeom prst="ellipse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552BE1-A7C8-89FA-7390-8422C20154E0}"/>
              </a:ext>
            </a:extLst>
          </p:cNvPr>
          <p:cNvSpPr/>
          <p:nvPr/>
        </p:nvSpPr>
        <p:spPr>
          <a:xfrm>
            <a:off x="8071849" y="4757054"/>
            <a:ext cx="402774" cy="402771"/>
          </a:xfrm>
          <a:prstGeom prst="ellipse">
            <a:avLst/>
          </a:prstGeom>
          <a:solidFill>
            <a:srgbClr val="649B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82E21DA-9AE1-88A1-BDE6-6CFB7A970D97}"/>
              </a:ext>
            </a:extLst>
          </p:cNvPr>
          <p:cNvSpPr/>
          <p:nvPr/>
        </p:nvSpPr>
        <p:spPr>
          <a:xfrm>
            <a:off x="8931048" y="4757055"/>
            <a:ext cx="402774" cy="402771"/>
          </a:xfrm>
          <a:prstGeom prst="ellipse">
            <a:avLst/>
          </a:prstGeom>
          <a:solidFill>
            <a:srgbClr val="97C7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4B14923-C074-A06A-747E-287B9D59E3E6}"/>
              </a:ext>
            </a:extLst>
          </p:cNvPr>
          <p:cNvSpPr/>
          <p:nvPr/>
        </p:nvSpPr>
        <p:spPr>
          <a:xfrm>
            <a:off x="9475337" y="4757056"/>
            <a:ext cx="402774" cy="402771"/>
          </a:xfrm>
          <a:prstGeom prst="ellipse">
            <a:avLst/>
          </a:prstGeom>
          <a:solidFill>
            <a:srgbClr val="649B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0A643D1-E093-8807-C5E6-A69C0090D18C}"/>
              </a:ext>
            </a:extLst>
          </p:cNvPr>
          <p:cNvSpPr/>
          <p:nvPr/>
        </p:nvSpPr>
        <p:spPr>
          <a:xfrm>
            <a:off x="9507323" y="4004463"/>
            <a:ext cx="402774" cy="402771"/>
          </a:xfrm>
          <a:prstGeom prst="ellipse">
            <a:avLst/>
          </a:prstGeom>
          <a:solidFill>
            <a:srgbClr val="588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15C115-CC9F-B6DA-B34F-B8DACE031515}"/>
              </a:ext>
            </a:extLst>
          </p:cNvPr>
          <p:cNvSpPr/>
          <p:nvPr/>
        </p:nvSpPr>
        <p:spPr>
          <a:xfrm>
            <a:off x="8626163" y="4004463"/>
            <a:ext cx="685803" cy="534880"/>
          </a:xfrm>
          <a:prstGeom prst="ellipse">
            <a:avLst/>
          </a:prstGeom>
          <a:solidFill>
            <a:srgbClr val="669E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225CA9-A462-DCA2-26E1-80805436C908}"/>
              </a:ext>
            </a:extLst>
          </p:cNvPr>
          <p:cNvSpPr/>
          <p:nvPr/>
        </p:nvSpPr>
        <p:spPr>
          <a:xfrm>
            <a:off x="9050065" y="4407234"/>
            <a:ext cx="685803" cy="402771"/>
          </a:xfrm>
          <a:prstGeom prst="ellipse">
            <a:avLst/>
          </a:prstGeom>
          <a:solidFill>
            <a:srgbClr val="416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9DCD82-852B-A826-F7B0-645229D69F24}"/>
              </a:ext>
            </a:extLst>
          </p:cNvPr>
          <p:cNvSpPr txBox="1"/>
          <p:nvPr/>
        </p:nvSpPr>
        <p:spPr>
          <a:xfrm>
            <a:off x="364026" y="2157803"/>
            <a:ext cx="43760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Parish of the Upper </a:t>
            </a:r>
            <a:r>
              <a:rPr lang="en-GB" i="1" dirty="0" err="1"/>
              <a:t>Wreake</a:t>
            </a:r>
            <a:endParaRPr lang="en-GB" i="1" dirty="0"/>
          </a:p>
          <a:p>
            <a:r>
              <a:rPr lang="en-GB" dirty="0"/>
              <a:t>1 = </a:t>
            </a:r>
            <a:r>
              <a:rPr lang="en-GB" dirty="0" err="1"/>
              <a:t>Ragdale</a:t>
            </a:r>
            <a:endParaRPr lang="en-GB" dirty="0"/>
          </a:p>
          <a:p>
            <a:r>
              <a:rPr lang="en-GB" dirty="0"/>
              <a:t>2 = </a:t>
            </a:r>
            <a:r>
              <a:rPr lang="en-GB" dirty="0" err="1"/>
              <a:t>Hoby</a:t>
            </a:r>
            <a:endParaRPr lang="en-GB" dirty="0"/>
          </a:p>
          <a:p>
            <a:r>
              <a:rPr lang="en-GB" dirty="0"/>
              <a:t>3 = Frisby-On-The-</a:t>
            </a:r>
            <a:r>
              <a:rPr lang="en-GB" dirty="0" err="1"/>
              <a:t>Wreake</a:t>
            </a:r>
            <a:endParaRPr lang="en-GB" dirty="0"/>
          </a:p>
          <a:p>
            <a:r>
              <a:rPr lang="en-GB" dirty="0"/>
              <a:t>4 = </a:t>
            </a:r>
            <a:r>
              <a:rPr lang="en-GB" dirty="0" err="1"/>
              <a:t>Rotherby</a:t>
            </a:r>
            <a:endParaRPr lang="en-GB" dirty="0"/>
          </a:p>
          <a:p>
            <a:r>
              <a:rPr lang="en-GB" dirty="0"/>
              <a:t>5 = Brooksby</a:t>
            </a:r>
          </a:p>
          <a:p>
            <a:r>
              <a:rPr lang="en-GB" dirty="0"/>
              <a:t>6 = Kirby </a:t>
            </a:r>
            <a:r>
              <a:rPr lang="en-GB" dirty="0" err="1"/>
              <a:t>Bellars</a:t>
            </a:r>
            <a:endParaRPr lang="en-GB" dirty="0"/>
          </a:p>
          <a:p>
            <a:r>
              <a:rPr lang="en-GB" i="1" dirty="0"/>
              <a:t>The Parish of Melton Mowbray</a:t>
            </a:r>
            <a:endParaRPr lang="en-GB" dirty="0"/>
          </a:p>
          <a:p>
            <a:r>
              <a:rPr lang="en-GB" dirty="0"/>
              <a:t>7 = </a:t>
            </a:r>
            <a:r>
              <a:rPr lang="en-GB" dirty="0" err="1"/>
              <a:t>Sysonby</a:t>
            </a:r>
            <a:endParaRPr lang="en-GB" dirty="0"/>
          </a:p>
          <a:p>
            <a:r>
              <a:rPr lang="en-GB" dirty="0"/>
              <a:t>8 = Thorpe Arnold</a:t>
            </a:r>
          </a:p>
          <a:p>
            <a:r>
              <a:rPr lang="en-GB" dirty="0"/>
              <a:t>9 = Burton Lazars</a:t>
            </a:r>
          </a:p>
          <a:p>
            <a:r>
              <a:rPr lang="en-GB" dirty="0"/>
              <a:t>10 = Welby</a:t>
            </a:r>
          </a:p>
          <a:p>
            <a:r>
              <a:rPr lang="en-GB" dirty="0"/>
              <a:t>11 = Melton Mowbray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4C37C5-1F95-7F27-908F-F18EA9387067}"/>
              </a:ext>
            </a:extLst>
          </p:cNvPr>
          <p:cNvSpPr/>
          <p:nvPr/>
        </p:nvSpPr>
        <p:spPr>
          <a:xfrm>
            <a:off x="8386031" y="4735283"/>
            <a:ext cx="402774" cy="402771"/>
          </a:xfrm>
          <a:prstGeom prst="ellipse">
            <a:avLst/>
          </a:prstGeom>
          <a:solidFill>
            <a:srgbClr val="6AA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75170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DA9AF4-23DE-C6F7-8630-4128005AA252}"/>
              </a:ext>
            </a:extLst>
          </p:cNvPr>
          <p:cNvSpPr txBox="1"/>
          <p:nvPr/>
        </p:nvSpPr>
        <p:spPr>
          <a:xfrm>
            <a:off x="478971" y="141514"/>
            <a:ext cx="4060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People &amp; Ministry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9A0DFC-FD33-3001-16CB-559CB9FB32B7}"/>
              </a:ext>
            </a:extLst>
          </p:cNvPr>
          <p:cNvGrpSpPr/>
          <p:nvPr/>
        </p:nvGrpSpPr>
        <p:grpSpPr>
          <a:xfrm>
            <a:off x="3603171" y="1"/>
            <a:ext cx="8588829" cy="6858000"/>
            <a:chOff x="3603171" y="1"/>
            <a:chExt cx="8588829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B25949-5687-1E86-0B8F-81D6BA57F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625" t="32063" r="27088" b="13016"/>
            <a:stretch/>
          </p:blipFill>
          <p:spPr>
            <a:xfrm>
              <a:off x="6134495" y="1"/>
              <a:ext cx="6057505" cy="685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724610-0FE2-C27F-2690-67C72BFB5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929" t="56667" r="63482" b="8730"/>
            <a:stretch/>
          </p:blipFill>
          <p:spPr>
            <a:xfrm>
              <a:off x="3603171" y="2845187"/>
              <a:ext cx="2595445" cy="4012813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3A8D6F28-1077-CB20-F0D1-EC0DA7F1849D}"/>
              </a:ext>
            </a:extLst>
          </p:cNvPr>
          <p:cNvSpPr/>
          <p:nvPr/>
        </p:nvSpPr>
        <p:spPr>
          <a:xfrm>
            <a:off x="7324085" y="4288969"/>
            <a:ext cx="446314" cy="413657"/>
          </a:xfrm>
          <a:prstGeom prst="ellipse">
            <a:avLst/>
          </a:prstGeom>
          <a:solidFill>
            <a:srgbClr val="B9D9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14AE5F7-2FB5-350E-1DEA-CEFAF21D5AEA}"/>
              </a:ext>
            </a:extLst>
          </p:cNvPr>
          <p:cNvSpPr/>
          <p:nvPr/>
        </p:nvSpPr>
        <p:spPr>
          <a:xfrm>
            <a:off x="7705488" y="4593767"/>
            <a:ext cx="446314" cy="413657"/>
          </a:xfrm>
          <a:prstGeom prst="ellipse">
            <a:avLst/>
          </a:prstGeom>
          <a:solidFill>
            <a:srgbClr val="5ECA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8A9328-8C02-1308-0B27-219A9AEFCC49}"/>
              </a:ext>
            </a:extLst>
          </p:cNvPr>
          <p:cNvSpPr/>
          <p:nvPr/>
        </p:nvSpPr>
        <p:spPr>
          <a:xfrm>
            <a:off x="7663615" y="4996540"/>
            <a:ext cx="446314" cy="413657"/>
          </a:xfrm>
          <a:prstGeom prst="ellipse">
            <a:avLst/>
          </a:prstGeom>
          <a:solidFill>
            <a:srgbClr val="9ADE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5F22137-30BD-1FFD-839A-406AE39D4809}"/>
              </a:ext>
            </a:extLst>
          </p:cNvPr>
          <p:cNvSpPr/>
          <p:nvPr/>
        </p:nvSpPr>
        <p:spPr>
          <a:xfrm>
            <a:off x="8188489" y="5047532"/>
            <a:ext cx="446314" cy="413657"/>
          </a:xfrm>
          <a:prstGeom prst="ellipse">
            <a:avLst/>
          </a:prstGeom>
          <a:solidFill>
            <a:srgbClr val="3BB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FCA2DF-AD93-5FE3-9EEE-311D2104E28E}"/>
              </a:ext>
            </a:extLst>
          </p:cNvPr>
          <p:cNvSpPr/>
          <p:nvPr/>
        </p:nvSpPr>
        <p:spPr>
          <a:xfrm>
            <a:off x="9501196" y="4789712"/>
            <a:ext cx="446314" cy="413657"/>
          </a:xfrm>
          <a:prstGeom prst="ellipse">
            <a:avLst/>
          </a:prstGeom>
          <a:solidFill>
            <a:srgbClr val="65CD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6D392E-22CE-83B6-AD7A-073AFBF925D7}"/>
              </a:ext>
            </a:extLst>
          </p:cNvPr>
          <p:cNvSpPr/>
          <p:nvPr/>
        </p:nvSpPr>
        <p:spPr>
          <a:xfrm>
            <a:off x="8972151" y="4644764"/>
            <a:ext cx="446314" cy="413657"/>
          </a:xfrm>
          <a:prstGeom prst="ellipse">
            <a:avLst/>
          </a:prstGeom>
          <a:solidFill>
            <a:srgbClr val="B9D9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BB67216-7193-9EA7-D9C1-4059FAE0898F}"/>
              </a:ext>
            </a:extLst>
          </p:cNvPr>
          <p:cNvSpPr/>
          <p:nvPr/>
        </p:nvSpPr>
        <p:spPr>
          <a:xfrm>
            <a:off x="9418465" y="3938908"/>
            <a:ext cx="446314" cy="413657"/>
          </a:xfrm>
          <a:prstGeom prst="ellipse">
            <a:avLst/>
          </a:prstGeom>
          <a:solidFill>
            <a:srgbClr val="3EC0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4C0459-D600-F0C5-7EB7-08B68D63A23D}"/>
              </a:ext>
            </a:extLst>
          </p:cNvPr>
          <p:cNvSpPr/>
          <p:nvPr/>
        </p:nvSpPr>
        <p:spPr>
          <a:xfrm>
            <a:off x="8763725" y="4007654"/>
            <a:ext cx="601825" cy="488145"/>
          </a:xfrm>
          <a:prstGeom prst="ellipse">
            <a:avLst/>
          </a:prstGeom>
          <a:solidFill>
            <a:srgbClr val="B9D9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71686FE-672E-EC54-C337-D4F7AE586D90}"/>
              </a:ext>
            </a:extLst>
          </p:cNvPr>
          <p:cNvSpPr/>
          <p:nvPr/>
        </p:nvSpPr>
        <p:spPr>
          <a:xfrm>
            <a:off x="8138684" y="4633875"/>
            <a:ext cx="446314" cy="413657"/>
          </a:xfrm>
          <a:prstGeom prst="ellipse">
            <a:avLst/>
          </a:prstGeom>
          <a:solidFill>
            <a:srgbClr val="46C2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AAC4FB-7601-E892-4056-B3FABEF0D336}"/>
              </a:ext>
            </a:extLst>
          </p:cNvPr>
          <p:cNvSpPr/>
          <p:nvPr/>
        </p:nvSpPr>
        <p:spPr>
          <a:xfrm>
            <a:off x="9131409" y="4299852"/>
            <a:ext cx="624404" cy="488146"/>
          </a:xfrm>
          <a:prstGeom prst="ellipse">
            <a:avLst/>
          </a:prstGeom>
          <a:solidFill>
            <a:srgbClr val="61CB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750B4-41D9-C9BD-657C-D591AD98D305}"/>
              </a:ext>
            </a:extLst>
          </p:cNvPr>
          <p:cNvSpPr txBox="1"/>
          <p:nvPr/>
        </p:nvSpPr>
        <p:spPr>
          <a:xfrm>
            <a:off x="321127" y="2092248"/>
            <a:ext cx="43760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Parish of the Upper </a:t>
            </a:r>
            <a:r>
              <a:rPr lang="en-GB" i="1" dirty="0" err="1"/>
              <a:t>Wreake</a:t>
            </a:r>
            <a:endParaRPr lang="en-GB" i="1" dirty="0"/>
          </a:p>
          <a:p>
            <a:r>
              <a:rPr lang="en-GB" dirty="0"/>
              <a:t>1 = </a:t>
            </a:r>
            <a:r>
              <a:rPr lang="en-GB" dirty="0" err="1"/>
              <a:t>Ragdale</a:t>
            </a:r>
            <a:endParaRPr lang="en-GB" dirty="0"/>
          </a:p>
          <a:p>
            <a:r>
              <a:rPr lang="en-GB" dirty="0"/>
              <a:t>2 = </a:t>
            </a:r>
            <a:r>
              <a:rPr lang="en-GB" dirty="0" err="1"/>
              <a:t>Hoby</a:t>
            </a:r>
            <a:endParaRPr lang="en-GB" dirty="0"/>
          </a:p>
          <a:p>
            <a:r>
              <a:rPr lang="en-GB" dirty="0"/>
              <a:t>3 = Frisby-On-The-</a:t>
            </a:r>
            <a:r>
              <a:rPr lang="en-GB" dirty="0" err="1"/>
              <a:t>Wreake</a:t>
            </a:r>
            <a:endParaRPr lang="en-GB" dirty="0"/>
          </a:p>
          <a:p>
            <a:r>
              <a:rPr lang="en-GB" dirty="0"/>
              <a:t>4 = </a:t>
            </a:r>
            <a:r>
              <a:rPr lang="en-GB" dirty="0" err="1"/>
              <a:t>Rotherby</a:t>
            </a:r>
            <a:endParaRPr lang="en-GB" dirty="0"/>
          </a:p>
          <a:p>
            <a:r>
              <a:rPr lang="en-GB" dirty="0"/>
              <a:t>5 = Brooksby</a:t>
            </a:r>
          </a:p>
          <a:p>
            <a:r>
              <a:rPr lang="en-GB" dirty="0"/>
              <a:t>6 = Kirby </a:t>
            </a:r>
            <a:r>
              <a:rPr lang="en-GB" dirty="0" err="1"/>
              <a:t>Bellars</a:t>
            </a:r>
            <a:endParaRPr lang="en-GB" dirty="0"/>
          </a:p>
          <a:p>
            <a:r>
              <a:rPr lang="en-GB" i="1" dirty="0"/>
              <a:t>The Parish of Melton Mowbray</a:t>
            </a:r>
            <a:endParaRPr lang="en-GB" dirty="0"/>
          </a:p>
          <a:p>
            <a:r>
              <a:rPr lang="en-GB" dirty="0"/>
              <a:t>7 = </a:t>
            </a:r>
            <a:r>
              <a:rPr lang="en-GB" dirty="0" err="1"/>
              <a:t>Sysonby</a:t>
            </a:r>
            <a:endParaRPr lang="en-GB" dirty="0"/>
          </a:p>
          <a:p>
            <a:r>
              <a:rPr lang="en-GB" dirty="0"/>
              <a:t>8 = Thorpe Arnold</a:t>
            </a:r>
          </a:p>
          <a:p>
            <a:r>
              <a:rPr lang="en-GB" dirty="0"/>
              <a:t>9 = Burton Lazars</a:t>
            </a:r>
          </a:p>
          <a:p>
            <a:r>
              <a:rPr lang="en-GB" dirty="0"/>
              <a:t>10 = Welby</a:t>
            </a:r>
          </a:p>
          <a:p>
            <a:r>
              <a:rPr lang="en-GB" dirty="0"/>
              <a:t>11 = Melton Mowbray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1F54233-31AA-3B7A-8B70-C2E7ABB06460}"/>
              </a:ext>
            </a:extLst>
          </p:cNvPr>
          <p:cNvSpPr/>
          <p:nvPr/>
        </p:nvSpPr>
        <p:spPr>
          <a:xfrm>
            <a:off x="8476032" y="4633875"/>
            <a:ext cx="446314" cy="413657"/>
          </a:xfrm>
          <a:prstGeom prst="ellipse">
            <a:avLst/>
          </a:prstGeom>
          <a:solidFill>
            <a:srgbClr val="46C2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21852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3974B6-44C9-F5D0-33D7-BF6FD0EE7816}"/>
              </a:ext>
            </a:extLst>
          </p:cNvPr>
          <p:cNvSpPr txBox="1"/>
          <p:nvPr/>
        </p:nvSpPr>
        <p:spPr>
          <a:xfrm>
            <a:off x="478971" y="141514"/>
            <a:ext cx="4060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Geography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06A65E-30AB-9EBE-CDFE-7935E1794CA2}"/>
              </a:ext>
            </a:extLst>
          </p:cNvPr>
          <p:cNvGrpSpPr/>
          <p:nvPr/>
        </p:nvGrpSpPr>
        <p:grpSpPr>
          <a:xfrm>
            <a:off x="4310743" y="-1"/>
            <a:ext cx="7881257" cy="6858000"/>
            <a:chOff x="4310743" y="-1"/>
            <a:chExt cx="7881257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9B5BCB-E681-B56C-7726-B9DAF2FAC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196" t="31905" r="28750" b="12222"/>
            <a:stretch/>
          </p:blipFill>
          <p:spPr>
            <a:xfrm>
              <a:off x="6288655" y="-1"/>
              <a:ext cx="5903345" cy="6858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2DE255-3ED3-2B5F-E412-470EE8174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107" t="56508" r="67500" b="9523"/>
            <a:stretch/>
          </p:blipFill>
          <p:spPr>
            <a:xfrm>
              <a:off x="4310743" y="2198918"/>
              <a:ext cx="2046514" cy="4659081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A1C3F7D-8E99-89D9-516A-C2FC30503F9F}"/>
              </a:ext>
            </a:extLst>
          </p:cNvPr>
          <p:cNvSpPr/>
          <p:nvPr/>
        </p:nvSpPr>
        <p:spPr>
          <a:xfrm>
            <a:off x="7483930" y="4245429"/>
            <a:ext cx="402770" cy="413657"/>
          </a:xfrm>
          <a:prstGeom prst="ellipse">
            <a:avLst/>
          </a:prstGeom>
          <a:solidFill>
            <a:srgbClr val="B08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D95A8DF-5CB5-8ED1-BA29-CE77908505F4}"/>
              </a:ext>
            </a:extLst>
          </p:cNvPr>
          <p:cNvSpPr/>
          <p:nvPr/>
        </p:nvSpPr>
        <p:spPr>
          <a:xfrm>
            <a:off x="7640131" y="4593771"/>
            <a:ext cx="402770" cy="413657"/>
          </a:xfrm>
          <a:prstGeom prst="ellipse">
            <a:avLst/>
          </a:prstGeom>
          <a:solidFill>
            <a:srgbClr val="773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03EB8D-39AF-0436-D49F-A00834FEB619}"/>
              </a:ext>
            </a:extLst>
          </p:cNvPr>
          <p:cNvSpPr/>
          <p:nvPr/>
        </p:nvSpPr>
        <p:spPr>
          <a:xfrm>
            <a:off x="7776371" y="4942115"/>
            <a:ext cx="402770" cy="413657"/>
          </a:xfrm>
          <a:prstGeom prst="ellipse">
            <a:avLst/>
          </a:prstGeom>
          <a:solidFill>
            <a:srgbClr val="B08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B110AA-51AA-068D-3328-8133C62AC382}"/>
              </a:ext>
            </a:extLst>
          </p:cNvPr>
          <p:cNvSpPr/>
          <p:nvPr/>
        </p:nvSpPr>
        <p:spPr>
          <a:xfrm>
            <a:off x="8350909" y="5018314"/>
            <a:ext cx="402770" cy="413657"/>
          </a:xfrm>
          <a:prstGeom prst="ellipse">
            <a:avLst/>
          </a:prstGeom>
          <a:solidFill>
            <a:srgbClr val="8C5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8AC7DBA-80A9-457C-A471-6F9F3567BD49}"/>
              </a:ext>
            </a:extLst>
          </p:cNvPr>
          <p:cNvSpPr/>
          <p:nvPr/>
        </p:nvSpPr>
        <p:spPr>
          <a:xfrm>
            <a:off x="8226853" y="4659086"/>
            <a:ext cx="402770" cy="413657"/>
          </a:xfrm>
          <a:prstGeom prst="ellipse">
            <a:avLst/>
          </a:prstGeom>
          <a:solidFill>
            <a:srgbClr val="8C5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786547-A97C-8786-9227-BC3B7811C27B}"/>
              </a:ext>
            </a:extLst>
          </p:cNvPr>
          <p:cNvSpPr/>
          <p:nvPr/>
        </p:nvSpPr>
        <p:spPr>
          <a:xfrm>
            <a:off x="9073243" y="4604657"/>
            <a:ext cx="402770" cy="413657"/>
          </a:xfrm>
          <a:prstGeom prst="ellipse">
            <a:avLst/>
          </a:prstGeom>
          <a:solidFill>
            <a:srgbClr val="986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2F7DE4A-8368-1C63-196A-7376BAF83E23}"/>
              </a:ext>
            </a:extLst>
          </p:cNvPr>
          <p:cNvSpPr/>
          <p:nvPr/>
        </p:nvSpPr>
        <p:spPr>
          <a:xfrm>
            <a:off x="9636580" y="4659086"/>
            <a:ext cx="402770" cy="413657"/>
          </a:xfrm>
          <a:prstGeom prst="ellipse">
            <a:avLst/>
          </a:prstGeom>
          <a:solidFill>
            <a:srgbClr val="732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F8FD295-E43C-959C-91E9-BE2CEFEBA52F}"/>
              </a:ext>
            </a:extLst>
          </p:cNvPr>
          <p:cNvSpPr/>
          <p:nvPr/>
        </p:nvSpPr>
        <p:spPr>
          <a:xfrm>
            <a:off x="9627848" y="3966949"/>
            <a:ext cx="402770" cy="413657"/>
          </a:xfrm>
          <a:prstGeom prst="ellipse">
            <a:avLst/>
          </a:prstGeom>
          <a:solidFill>
            <a:srgbClr val="844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34452B-CA1E-FB0F-87BA-C135BDD296DE}"/>
              </a:ext>
            </a:extLst>
          </p:cNvPr>
          <p:cNvSpPr/>
          <p:nvPr/>
        </p:nvSpPr>
        <p:spPr>
          <a:xfrm>
            <a:off x="8686802" y="3995057"/>
            <a:ext cx="631371" cy="533401"/>
          </a:xfrm>
          <a:prstGeom prst="ellipse">
            <a:avLst/>
          </a:prstGeom>
          <a:solidFill>
            <a:srgbClr val="E3D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294E28-5B01-6453-5B42-4672D38A8B3C}"/>
              </a:ext>
            </a:extLst>
          </p:cNvPr>
          <p:cNvSpPr/>
          <p:nvPr/>
        </p:nvSpPr>
        <p:spPr>
          <a:xfrm>
            <a:off x="9233242" y="4245429"/>
            <a:ext cx="631370" cy="457201"/>
          </a:xfrm>
          <a:prstGeom prst="ellipse">
            <a:avLst/>
          </a:prstGeom>
          <a:solidFill>
            <a:srgbClr val="661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E5566D-056E-F551-1D83-6414A02872FC}"/>
              </a:ext>
            </a:extLst>
          </p:cNvPr>
          <p:cNvSpPr txBox="1"/>
          <p:nvPr/>
        </p:nvSpPr>
        <p:spPr>
          <a:xfrm>
            <a:off x="246571" y="2120289"/>
            <a:ext cx="43760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Parish of the Upper </a:t>
            </a:r>
            <a:r>
              <a:rPr lang="en-GB" i="1" dirty="0" err="1"/>
              <a:t>Wreake</a:t>
            </a:r>
            <a:endParaRPr lang="en-GB" i="1" dirty="0"/>
          </a:p>
          <a:p>
            <a:r>
              <a:rPr lang="en-GB" dirty="0"/>
              <a:t>1 = </a:t>
            </a:r>
            <a:r>
              <a:rPr lang="en-GB" dirty="0" err="1"/>
              <a:t>Ragdale</a:t>
            </a:r>
            <a:endParaRPr lang="en-GB" dirty="0"/>
          </a:p>
          <a:p>
            <a:r>
              <a:rPr lang="en-GB" dirty="0"/>
              <a:t>2 = </a:t>
            </a:r>
            <a:r>
              <a:rPr lang="en-GB" dirty="0" err="1"/>
              <a:t>Hoby</a:t>
            </a:r>
            <a:endParaRPr lang="en-GB" dirty="0"/>
          </a:p>
          <a:p>
            <a:r>
              <a:rPr lang="en-GB" dirty="0"/>
              <a:t>3 = Frisby-On-The-</a:t>
            </a:r>
            <a:r>
              <a:rPr lang="en-GB" dirty="0" err="1"/>
              <a:t>Wreake</a:t>
            </a:r>
            <a:endParaRPr lang="en-GB" dirty="0"/>
          </a:p>
          <a:p>
            <a:r>
              <a:rPr lang="en-GB" dirty="0"/>
              <a:t>4 = </a:t>
            </a:r>
            <a:r>
              <a:rPr lang="en-GB" dirty="0" err="1"/>
              <a:t>Rotherby</a:t>
            </a:r>
            <a:endParaRPr lang="en-GB" dirty="0"/>
          </a:p>
          <a:p>
            <a:r>
              <a:rPr lang="en-GB" dirty="0"/>
              <a:t>5 = Brooksby</a:t>
            </a:r>
          </a:p>
          <a:p>
            <a:r>
              <a:rPr lang="en-GB" dirty="0"/>
              <a:t>6 = Kirby </a:t>
            </a:r>
            <a:r>
              <a:rPr lang="en-GB" dirty="0" err="1"/>
              <a:t>Bellars</a:t>
            </a:r>
            <a:endParaRPr lang="en-GB" dirty="0"/>
          </a:p>
          <a:p>
            <a:r>
              <a:rPr lang="en-GB" i="1" dirty="0"/>
              <a:t>The Parish of Melton Mowbray</a:t>
            </a:r>
            <a:endParaRPr lang="en-GB" dirty="0"/>
          </a:p>
          <a:p>
            <a:r>
              <a:rPr lang="en-GB" dirty="0"/>
              <a:t>7 = </a:t>
            </a:r>
            <a:r>
              <a:rPr lang="en-GB" dirty="0" err="1"/>
              <a:t>Sysonby</a:t>
            </a:r>
            <a:endParaRPr lang="en-GB" dirty="0"/>
          </a:p>
          <a:p>
            <a:r>
              <a:rPr lang="en-GB" dirty="0"/>
              <a:t>8 = Thorpe Arnold</a:t>
            </a:r>
          </a:p>
          <a:p>
            <a:r>
              <a:rPr lang="en-GB" dirty="0"/>
              <a:t>9 = Burton Lazars</a:t>
            </a:r>
          </a:p>
          <a:p>
            <a:r>
              <a:rPr lang="en-GB" dirty="0"/>
              <a:t>10 = Welby</a:t>
            </a:r>
          </a:p>
          <a:p>
            <a:r>
              <a:rPr lang="en-GB" dirty="0"/>
              <a:t>11 = Melton Mowbray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AF4D72-73A9-E118-928D-EB3B7EC99C7F}"/>
              </a:ext>
            </a:extLst>
          </p:cNvPr>
          <p:cNvSpPr/>
          <p:nvPr/>
        </p:nvSpPr>
        <p:spPr>
          <a:xfrm>
            <a:off x="8535718" y="4735285"/>
            <a:ext cx="402770" cy="413657"/>
          </a:xfrm>
          <a:prstGeom prst="ellipse">
            <a:avLst/>
          </a:prstGeom>
          <a:solidFill>
            <a:srgbClr val="986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71457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6D2DE-5DB4-EF2B-3DB2-4AECA5EC08F8}"/>
              </a:ext>
            </a:extLst>
          </p:cNvPr>
          <p:cNvSpPr txBox="1"/>
          <p:nvPr/>
        </p:nvSpPr>
        <p:spPr>
          <a:xfrm>
            <a:off x="478971" y="141514"/>
            <a:ext cx="4060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Engagement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987BD-606F-616D-C16E-08A1316EA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40" t="57301" r="65982" b="9365"/>
          <a:stretch/>
        </p:blipFill>
        <p:spPr>
          <a:xfrm>
            <a:off x="3799114" y="2433284"/>
            <a:ext cx="2401987" cy="4424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77D570-D818-B0A2-949E-BFC29E1B58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71" t="31587" r="26696" b="13333"/>
          <a:stretch/>
        </p:blipFill>
        <p:spPr>
          <a:xfrm>
            <a:off x="6164077" y="0"/>
            <a:ext cx="6027924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71003D1-7ED0-49C0-2BAC-0A2572FF4153}"/>
              </a:ext>
            </a:extLst>
          </p:cNvPr>
          <p:cNvSpPr/>
          <p:nvPr/>
        </p:nvSpPr>
        <p:spPr>
          <a:xfrm>
            <a:off x="7282046" y="4173191"/>
            <a:ext cx="456206" cy="468086"/>
          </a:xfrm>
          <a:prstGeom prst="ellipse">
            <a:avLst/>
          </a:prstGeom>
          <a:solidFill>
            <a:srgbClr val="FF7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BF3E83-D63E-716B-E7DB-A4AFCAC83501}"/>
              </a:ext>
            </a:extLst>
          </p:cNvPr>
          <p:cNvSpPr/>
          <p:nvPr/>
        </p:nvSpPr>
        <p:spPr>
          <a:xfrm>
            <a:off x="7563609" y="4533182"/>
            <a:ext cx="456206" cy="468086"/>
          </a:xfrm>
          <a:prstGeom prst="ellipse">
            <a:avLst/>
          </a:prstGeom>
          <a:solidFill>
            <a:srgbClr val="EA00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5B1BC0-DCD0-15E4-4341-9BA4A8A8E84F}"/>
              </a:ext>
            </a:extLst>
          </p:cNvPr>
          <p:cNvSpPr/>
          <p:nvPr/>
        </p:nvSpPr>
        <p:spPr>
          <a:xfrm>
            <a:off x="7689434" y="4948559"/>
            <a:ext cx="456206" cy="468086"/>
          </a:xfrm>
          <a:prstGeom prst="ellipse">
            <a:avLst/>
          </a:prstGeom>
          <a:solidFill>
            <a:srgbClr val="FF2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27B6D8-C51C-1CD6-40EA-A6D34A868A79}"/>
              </a:ext>
            </a:extLst>
          </p:cNvPr>
          <p:cNvSpPr/>
          <p:nvPr/>
        </p:nvSpPr>
        <p:spPr>
          <a:xfrm>
            <a:off x="8252782" y="4982219"/>
            <a:ext cx="456206" cy="468086"/>
          </a:xfrm>
          <a:prstGeom prst="ellipse">
            <a:avLst/>
          </a:prstGeom>
          <a:solidFill>
            <a:srgbClr val="EA00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8EBE0C-00B9-6A4E-EF9B-3E3774B8C3F7}"/>
              </a:ext>
            </a:extLst>
          </p:cNvPr>
          <p:cNvSpPr/>
          <p:nvPr/>
        </p:nvSpPr>
        <p:spPr>
          <a:xfrm>
            <a:off x="8109858" y="4641277"/>
            <a:ext cx="456206" cy="468086"/>
          </a:xfrm>
          <a:prstGeom prst="ellipse">
            <a:avLst/>
          </a:prstGeom>
          <a:solidFill>
            <a:srgbClr val="FF2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468D84C-B4AC-209A-ED51-97B0D2CC667E}"/>
              </a:ext>
            </a:extLst>
          </p:cNvPr>
          <p:cNvSpPr/>
          <p:nvPr/>
        </p:nvSpPr>
        <p:spPr>
          <a:xfrm>
            <a:off x="9439683" y="4744452"/>
            <a:ext cx="456206" cy="468086"/>
          </a:xfrm>
          <a:prstGeom prst="ellipse">
            <a:avLst/>
          </a:prstGeom>
          <a:solidFill>
            <a:srgbClr val="9E00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1F33955-4BA2-3DE1-0092-E2C7B341C2B2}"/>
              </a:ext>
            </a:extLst>
          </p:cNvPr>
          <p:cNvSpPr/>
          <p:nvPr/>
        </p:nvSpPr>
        <p:spPr>
          <a:xfrm>
            <a:off x="8942423" y="4714516"/>
            <a:ext cx="456206" cy="468086"/>
          </a:xfrm>
          <a:prstGeom prst="ellipse">
            <a:avLst/>
          </a:prstGeom>
          <a:solidFill>
            <a:srgbClr val="FF2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416026-FC6F-5C2C-8D98-9720DCB9636A}"/>
              </a:ext>
            </a:extLst>
          </p:cNvPr>
          <p:cNvSpPr/>
          <p:nvPr/>
        </p:nvSpPr>
        <p:spPr>
          <a:xfrm>
            <a:off x="9067580" y="4345882"/>
            <a:ext cx="664525" cy="468086"/>
          </a:xfrm>
          <a:prstGeom prst="ellipse">
            <a:avLst/>
          </a:prstGeom>
          <a:solidFill>
            <a:srgbClr val="FF2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9C0038-F2E8-9198-9485-D3EF06E018FD}"/>
              </a:ext>
            </a:extLst>
          </p:cNvPr>
          <p:cNvSpPr/>
          <p:nvPr/>
        </p:nvSpPr>
        <p:spPr>
          <a:xfrm>
            <a:off x="8707219" y="4009905"/>
            <a:ext cx="603107" cy="468086"/>
          </a:xfrm>
          <a:prstGeom prst="ellipse">
            <a:avLst/>
          </a:prstGeom>
          <a:solidFill>
            <a:srgbClr val="FFA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8E50700-F437-2ACC-C5DB-E49B7766C953}"/>
              </a:ext>
            </a:extLst>
          </p:cNvPr>
          <p:cNvSpPr/>
          <p:nvPr/>
        </p:nvSpPr>
        <p:spPr>
          <a:xfrm>
            <a:off x="9432720" y="3970325"/>
            <a:ext cx="456206" cy="468086"/>
          </a:xfrm>
          <a:prstGeom prst="ellipse">
            <a:avLst/>
          </a:prstGeom>
          <a:solidFill>
            <a:srgbClr val="C00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88D87-D989-7CA9-5A1E-41EEE03308B8}"/>
              </a:ext>
            </a:extLst>
          </p:cNvPr>
          <p:cNvSpPr txBox="1"/>
          <p:nvPr/>
        </p:nvSpPr>
        <p:spPr>
          <a:xfrm>
            <a:off x="358026" y="2123665"/>
            <a:ext cx="43760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Parish of the Upper </a:t>
            </a:r>
            <a:r>
              <a:rPr lang="en-GB" i="1" dirty="0" err="1"/>
              <a:t>Wreake</a:t>
            </a:r>
            <a:endParaRPr lang="en-GB" i="1" dirty="0"/>
          </a:p>
          <a:p>
            <a:r>
              <a:rPr lang="en-GB" dirty="0"/>
              <a:t>1 = </a:t>
            </a:r>
            <a:r>
              <a:rPr lang="en-GB" dirty="0" err="1"/>
              <a:t>Ragdale</a:t>
            </a:r>
            <a:endParaRPr lang="en-GB" dirty="0"/>
          </a:p>
          <a:p>
            <a:r>
              <a:rPr lang="en-GB" dirty="0"/>
              <a:t>2 = </a:t>
            </a:r>
            <a:r>
              <a:rPr lang="en-GB" dirty="0" err="1"/>
              <a:t>Hoby</a:t>
            </a:r>
            <a:endParaRPr lang="en-GB" dirty="0"/>
          </a:p>
          <a:p>
            <a:r>
              <a:rPr lang="en-GB" dirty="0"/>
              <a:t>3 = Frisby-On-The-</a:t>
            </a:r>
            <a:r>
              <a:rPr lang="en-GB" dirty="0" err="1"/>
              <a:t>Wreake</a:t>
            </a:r>
            <a:endParaRPr lang="en-GB" dirty="0"/>
          </a:p>
          <a:p>
            <a:r>
              <a:rPr lang="en-GB" dirty="0"/>
              <a:t>4 = </a:t>
            </a:r>
            <a:r>
              <a:rPr lang="en-GB" dirty="0" err="1"/>
              <a:t>Rotherby</a:t>
            </a:r>
            <a:endParaRPr lang="en-GB" dirty="0"/>
          </a:p>
          <a:p>
            <a:r>
              <a:rPr lang="en-GB" dirty="0"/>
              <a:t>5 = Brooksby</a:t>
            </a:r>
          </a:p>
          <a:p>
            <a:r>
              <a:rPr lang="en-GB" dirty="0"/>
              <a:t>6 = Kirby </a:t>
            </a:r>
            <a:r>
              <a:rPr lang="en-GB" dirty="0" err="1"/>
              <a:t>Bellars</a:t>
            </a:r>
            <a:endParaRPr lang="en-GB" dirty="0"/>
          </a:p>
          <a:p>
            <a:r>
              <a:rPr lang="en-GB" i="1" dirty="0"/>
              <a:t>The Parish of Melton Mowbray</a:t>
            </a:r>
            <a:endParaRPr lang="en-GB" dirty="0"/>
          </a:p>
          <a:p>
            <a:r>
              <a:rPr lang="en-GB" dirty="0"/>
              <a:t>7 = </a:t>
            </a:r>
            <a:r>
              <a:rPr lang="en-GB" dirty="0" err="1"/>
              <a:t>Sysonby</a:t>
            </a:r>
            <a:endParaRPr lang="en-GB" dirty="0"/>
          </a:p>
          <a:p>
            <a:r>
              <a:rPr lang="en-GB" dirty="0"/>
              <a:t>8 = Thorpe Arnold</a:t>
            </a:r>
          </a:p>
          <a:p>
            <a:r>
              <a:rPr lang="en-GB" dirty="0"/>
              <a:t>9 = Burton Lazars</a:t>
            </a:r>
          </a:p>
          <a:p>
            <a:r>
              <a:rPr lang="en-GB" dirty="0"/>
              <a:t>10 = Welby</a:t>
            </a:r>
          </a:p>
          <a:p>
            <a:r>
              <a:rPr lang="en-GB" dirty="0"/>
              <a:t>11 = Melton Mowbray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B9B3AED-111C-7E0B-8A3A-1A1CEF5E0B7F}"/>
              </a:ext>
            </a:extLst>
          </p:cNvPr>
          <p:cNvSpPr/>
          <p:nvPr/>
        </p:nvSpPr>
        <p:spPr>
          <a:xfrm>
            <a:off x="8474130" y="4641277"/>
            <a:ext cx="456206" cy="468086"/>
          </a:xfrm>
          <a:prstGeom prst="ellipse">
            <a:avLst/>
          </a:prstGeom>
          <a:solidFill>
            <a:srgbClr val="FF2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70428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35CDEB-7FB6-AD85-4B4D-A4BD20A6A489}"/>
              </a:ext>
            </a:extLst>
          </p:cNvPr>
          <p:cNvSpPr txBox="1"/>
          <p:nvPr/>
        </p:nvSpPr>
        <p:spPr>
          <a:xfrm>
            <a:off x="478971" y="141514"/>
            <a:ext cx="4060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Safeguarding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C60BC1-0383-8D55-C93F-72DFAE472570}"/>
              </a:ext>
            </a:extLst>
          </p:cNvPr>
          <p:cNvGrpSpPr/>
          <p:nvPr/>
        </p:nvGrpSpPr>
        <p:grpSpPr>
          <a:xfrm>
            <a:off x="4126538" y="1"/>
            <a:ext cx="8065462" cy="6863133"/>
            <a:chOff x="4126538" y="1"/>
            <a:chExt cx="8065462" cy="68631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8E4D4D-D3BE-0CD8-B099-5B21D087C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840" t="56190" r="65357" b="9206"/>
            <a:stretch/>
          </p:blipFill>
          <p:spPr>
            <a:xfrm>
              <a:off x="4126538" y="2824534"/>
              <a:ext cx="2241606" cy="40386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E1FCC3-6A24-BC96-0DE6-A86A7928DB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071" t="31746" r="26875" b="13016"/>
            <a:stretch/>
          </p:blipFill>
          <p:spPr>
            <a:xfrm>
              <a:off x="6220810" y="1"/>
              <a:ext cx="5971190" cy="6858000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D0E25DB1-7312-8E05-63AC-C4AAE265D923}"/>
              </a:ext>
            </a:extLst>
          </p:cNvPr>
          <p:cNvSpPr/>
          <p:nvPr/>
        </p:nvSpPr>
        <p:spPr>
          <a:xfrm>
            <a:off x="7325336" y="4167748"/>
            <a:ext cx="577693" cy="556652"/>
          </a:xfrm>
          <a:prstGeom prst="ellipse">
            <a:avLst/>
          </a:prstGeom>
          <a:solidFill>
            <a:srgbClr val="3964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07EC61-6AB3-31D2-BE4E-08BD6A4224FF}"/>
              </a:ext>
            </a:extLst>
          </p:cNvPr>
          <p:cNvSpPr/>
          <p:nvPr/>
        </p:nvSpPr>
        <p:spPr>
          <a:xfrm>
            <a:off x="7580212" y="4565508"/>
            <a:ext cx="577693" cy="55665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C8FCCC-7E5C-1ECE-6483-C5EBAD2939CE}"/>
              </a:ext>
            </a:extLst>
          </p:cNvPr>
          <p:cNvSpPr/>
          <p:nvPr/>
        </p:nvSpPr>
        <p:spPr>
          <a:xfrm>
            <a:off x="7663544" y="4967386"/>
            <a:ext cx="577693" cy="556652"/>
          </a:xfrm>
          <a:prstGeom prst="ellipse">
            <a:avLst/>
          </a:prstGeom>
          <a:solidFill>
            <a:srgbClr val="2948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830C0B-CE91-1CDB-0470-2A256535041B}"/>
              </a:ext>
            </a:extLst>
          </p:cNvPr>
          <p:cNvSpPr/>
          <p:nvPr/>
        </p:nvSpPr>
        <p:spPr>
          <a:xfrm>
            <a:off x="8250247" y="4929748"/>
            <a:ext cx="577693" cy="55665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D0E8DA7-F988-94EF-B1A3-1353726D7305}"/>
              </a:ext>
            </a:extLst>
          </p:cNvPr>
          <p:cNvSpPr/>
          <p:nvPr/>
        </p:nvSpPr>
        <p:spPr>
          <a:xfrm>
            <a:off x="8137073" y="4511080"/>
            <a:ext cx="577693" cy="556652"/>
          </a:xfrm>
          <a:prstGeom prst="ellipse">
            <a:avLst/>
          </a:prstGeom>
          <a:solidFill>
            <a:srgbClr val="2948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161BBF-B20D-A343-D579-44D9CA38D93D}"/>
              </a:ext>
            </a:extLst>
          </p:cNvPr>
          <p:cNvSpPr/>
          <p:nvPr/>
        </p:nvSpPr>
        <p:spPr>
          <a:xfrm>
            <a:off x="8903388" y="4624948"/>
            <a:ext cx="577693" cy="556652"/>
          </a:xfrm>
          <a:prstGeom prst="ellipse">
            <a:avLst/>
          </a:prstGeom>
          <a:solidFill>
            <a:srgbClr val="5780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49D7C53-AB1E-93AB-ECC9-E68C6E58DC6C}"/>
              </a:ext>
            </a:extLst>
          </p:cNvPr>
          <p:cNvSpPr/>
          <p:nvPr/>
        </p:nvSpPr>
        <p:spPr>
          <a:xfrm>
            <a:off x="9414643" y="4651422"/>
            <a:ext cx="577693" cy="556652"/>
          </a:xfrm>
          <a:prstGeom prst="ellipse">
            <a:avLst/>
          </a:prstGeom>
          <a:solidFill>
            <a:srgbClr val="7A9A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BC9CA0E-652B-933E-F205-CB084AC99A38}"/>
              </a:ext>
            </a:extLst>
          </p:cNvPr>
          <p:cNvSpPr/>
          <p:nvPr/>
        </p:nvSpPr>
        <p:spPr>
          <a:xfrm>
            <a:off x="8697312" y="3954428"/>
            <a:ext cx="686550" cy="556652"/>
          </a:xfrm>
          <a:prstGeom prst="ellipse">
            <a:avLst/>
          </a:prstGeom>
          <a:solidFill>
            <a:srgbClr val="5780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5009D6-92D3-E2E5-E47A-D2486DD56643}"/>
              </a:ext>
            </a:extLst>
          </p:cNvPr>
          <p:cNvSpPr/>
          <p:nvPr/>
        </p:nvSpPr>
        <p:spPr>
          <a:xfrm>
            <a:off x="9469821" y="3849688"/>
            <a:ext cx="577693" cy="556652"/>
          </a:xfrm>
          <a:prstGeom prst="ellipse">
            <a:avLst/>
          </a:prstGeom>
          <a:solidFill>
            <a:srgbClr val="3054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2414B05-1F44-C4E5-F018-9C3276A5AB47}"/>
              </a:ext>
            </a:extLst>
          </p:cNvPr>
          <p:cNvSpPr/>
          <p:nvPr/>
        </p:nvSpPr>
        <p:spPr>
          <a:xfrm>
            <a:off x="9088071" y="4265411"/>
            <a:ext cx="686550" cy="556652"/>
          </a:xfrm>
          <a:prstGeom prst="ellipse">
            <a:avLst/>
          </a:prstGeom>
          <a:solidFill>
            <a:srgbClr val="3A66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A58298-7F62-6A06-9A82-226F279C6ECD}"/>
              </a:ext>
            </a:extLst>
          </p:cNvPr>
          <p:cNvSpPr txBox="1"/>
          <p:nvPr/>
        </p:nvSpPr>
        <p:spPr>
          <a:xfrm>
            <a:off x="387670" y="2003028"/>
            <a:ext cx="43760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Parish of the Upper </a:t>
            </a:r>
            <a:r>
              <a:rPr lang="en-GB" i="1" dirty="0" err="1"/>
              <a:t>Wreake</a:t>
            </a:r>
            <a:endParaRPr lang="en-GB" i="1" dirty="0"/>
          </a:p>
          <a:p>
            <a:r>
              <a:rPr lang="en-GB" dirty="0"/>
              <a:t>1 = </a:t>
            </a:r>
            <a:r>
              <a:rPr lang="en-GB" dirty="0" err="1"/>
              <a:t>Ragdale</a:t>
            </a:r>
            <a:endParaRPr lang="en-GB" dirty="0"/>
          </a:p>
          <a:p>
            <a:r>
              <a:rPr lang="en-GB" dirty="0"/>
              <a:t>2 = </a:t>
            </a:r>
            <a:r>
              <a:rPr lang="en-GB" dirty="0" err="1"/>
              <a:t>Hoby</a:t>
            </a:r>
            <a:endParaRPr lang="en-GB" dirty="0"/>
          </a:p>
          <a:p>
            <a:r>
              <a:rPr lang="en-GB" dirty="0"/>
              <a:t>3 = Frisby-On-The-</a:t>
            </a:r>
            <a:r>
              <a:rPr lang="en-GB" dirty="0" err="1"/>
              <a:t>Wreake</a:t>
            </a:r>
            <a:endParaRPr lang="en-GB" dirty="0"/>
          </a:p>
          <a:p>
            <a:r>
              <a:rPr lang="en-GB" dirty="0"/>
              <a:t>4 = </a:t>
            </a:r>
            <a:r>
              <a:rPr lang="en-GB" dirty="0" err="1"/>
              <a:t>Rotherby</a:t>
            </a:r>
            <a:endParaRPr lang="en-GB" dirty="0"/>
          </a:p>
          <a:p>
            <a:r>
              <a:rPr lang="en-GB" dirty="0"/>
              <a:t>5 = Brooksby</a:t>
            </a:r>
          </a:p>
          <a:p>
            <a:r>
              <a:rPr lang="en-GB" dirty="0"/>
              <a:t>6 = Kirby </a:t>
            </a:r>
            <a:r>
              <a:rPr lang="en-GB" dirty="0" err="1"/>
              <a:t>Bellars</a:t>
            </a:r>
            <a:endParaRPr lang="en-GB" dirty="0"/>
          </a:p>
          <a:p>
            <a:r>
              <a:rPr lang="en-GB" i="1" dirty="0"/>
              <a:t>The Parish of Melton Mowbray</a:t>
            </a:r>
            <a:endParaRPr lang="en-GB" dirty="0"/>
          </a:p>
          <a:p>
            <a:r>
              <a:rPr lang="en-GB" dirty="0"/>
              <a:t>7 = </a:t>
            </a:r>
            <a:r>
              <a:rPr lang="en-GB" dirty="0" err="1"/>
              <a:t>Sysonby</a:t>
            </a:r>
            <a:endParaRPr lang="en-GB" dirty="0"/>
          </a:p>
          <a:p>
            <a:r>
              <a:rPr lang="en-GB" dirty="0"/>
              <a:t>8 = Thorpe Arnold</a:t>
            </a:r>
          </a:p>
          <a:p>
            <a:r>
              <a:rPr lang="en-GB" dirty="0"/>
              <a:t>9 = Burton Lazars</a:t>
            </a:r>
          </a:p>
          <a:p>
            <a:r>
              <a:rPr lang="en-GB" dirty="0"/>
              <a:t>10 = Welby</a:t>
            </a:r>
          </a:p>
          <a:p>
            <a:r>
              <a:rPr lang="en-GB" dirty="0"/>
              <a:t>11 = Melton Mowbray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29CA3A7-AE97-702A-1270-2F1931C8A982}"/>
              </a:ext>
            </a:extLst>
          </p:cNvPr>
          <p:cNvSpPr/>
          <p:nvPr/>
        </p:nvSpPr>
        <p:spPr>
          <a:xfrm>
            <a:off x="8489732" y="4504897"/>
            <a:ext cx="577693" cy="556652"/>
          </a:xfrm>
          <a:prstGeom prst="ellipse">
            <a:avLst/>
          </a:prstGeom>
          <a:solidFill>
            <a:srgbClr val="3964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68867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743BF0-6EB7-3328-F257-A44C4067A3F1}"/>
              </a:ext>
            </a:extLst>
          </p:cNvPr>
          <p:cNvSpPr txBox="1"/>
          <p:nvPr/>
        </p:nvSpPr>
        <p:spPr>
          <a:xfrm>
            <a:off x="478970" y="141514"/>
            <a:ext cx="6085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Growing Faith &amp; Schools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A2C45D-DBEF-BA57-A581-BB9591C3922D}"/>
              </a:ext>
            </a:extLst>
          </p:cNvPr>
          <p:cNvGrpSpPr/>
          <p:nvPr/>
        </p:nvGrpSpPr>
        <p:grpSpPr>
          <a:xfrm>
            <a:off x="2972947" y="0"/>
            <a:ext cx="9219054" cy="6858000"/>
            <a:chOff x="2972947" y="0"/>
            <a:chExt cx="9219054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B16513-FA02-A049-A000-30090444F2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036" t="30953" r="24378" b="13175"/>
            <a:stretch/>
          </p:blipFill>
          <p:spPr>
            <a:xfrm>
              <a:off x="6172299" y="0"/>
              <a:ext cx="6019702" cy="685799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E60733-745D-5C11-2054-0DB02A075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840" t="55714" r="59196" b="9048"/>
            <a:stretch/>
          </p:blipFill>
          <p:spPr>
            <a:xfrm>
              <a:off x="2972947" y="3026229"/>
              <a:ext cx="3279443" cy="3831771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C8412C80-0A84-F0AE-D349-610C7A64EEF1}"/>
              </a:ext>
            </a:extLst>
          </p:cNvPr>
          <p:cNvSpPr/>
          <p:nvPr/>
        </p:nvSpPr>
        <p:spPr>
          <a:xfrm>
            <a:off x="7303939" y="4090305"/>
            <a:ext cx="481338" cy="511628"/>
          </a:xfrm>
          <a:prstGeom prst="ellipse">
            <a:avLst/>
          </a:prstGeom>
          <a:solidFill>
            <a:srgbClr val="DDDDDD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C90C092-1C24-94FE-A286-EDC0D8DC0FFB}"/>
              </a:ext>
            </a:extLst>
          </p:cNvPr>
          <p:cNvSpPr/>
          <p:nvPr/>
        </p:nvSpPr>
        <p:spPr>
          <a:xfrm>
            <a:off x="7668577" y="4395108"/>
            <a:ext cx="481338" cy="508907"/>
          </a:xfrm>
          <a:prstGeom prst="ellipse">
            <a:avLst/>
          </a:prstGeom>
          <a:solidFill>
            <a:srgbClr val="C5C5C5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F3E166-A7AB-9B9F-B0D5-6E5A555ABA32}"/>
              </a:ext>
            </a:extLst>
          </p:cNvPr>
          <p:cNvSpPr/>
          <p:nvPr/>
        </p:nvSpPr>
        <p:spPr>
          <a:xfrm>
            <a:off x="7706955" y="4795154"/>
            <a:ext cx="481337" cy="508907"/>
          </a:xfrm>
          <a:prstGeom prst="ellipse">
            <a:avLst/>
          </a:prstGeom>
          <a:solidFill>
            <a:srgbClr val="DDDDDD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16AFED3-18A6-496C-CA4B-0FA385F8409C}"/>
              </a:ext>
            </a:extLst>
          </p:cNvPr>
          <p:cNvSpPr/>
          <p:nvPr/>
        </p:nvSpPr>
        <p:spPr>
          <a:xfrm>
            <a:off x="8253576" y="4942114"/>
            <a:ext cx="481337" cy="419102"/>
          </a:xfrm>
          <a:prstGeom prst="ellipse">
            <a:avLst/>
          </a:prstGeom>
          <a:solidFill>
            <a:srgbClr val="B6B6B6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570F102-35BA-4DFD-E8AD-D5BA4ED43AF3}"/>
              </a:ext>
            </a:extLst>
          </p:cNvPr>
          <p:cNvSpPr/>
          <p:nvPr/>
        </p:nvSpPr>
        <p:spPr>
          <a:xfrm>
            <a:off x="8130558" y="4562480"/>
            <a:ext cx="516242" cy="419102"/>
          </a:xfrm>
          <a:prstGeom prst="ellipse">
            <a:avLst/>
          </a:prstGeom>
          <a:solidFill>
            <a:srgbClr val="8A2E00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57D8B9D-6640-FD72-4849-06FC53D262CB}"/>
              </a:ext>
            </a:extLst>
          </p:cNvPr>
          <p:cNvSpPr/>
          <p:nvPr/>
        </p:nvSpPr>
        <p:spPr>
          <a:xfrm>
            <a:off x="8906909" y="4517578"/>
            <a:ext cx="484177" cy="508907"/>
          </a:xfrm>
          <a:prstGeom prst="ellipse">
            <a:avLst/>
          </a:prstGeom>
          <a:solidFill>
            <a:srgbClr val="DDDDDD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901169-26E4-9B1A-F0DC-F126C2D4E643}"/>
              </a:ext>
            </a:extLst>
          </p:cNvPr>
          <p:cNvSpPr/>
          <p:nvPr/>
        </p:nvSpPr>
        <p:spPr>
          <a:xfrm>
            <a:off x="8726851" y="3922932"/>
            <a:ext cx="599722" cy="484302"/>
          </a:xfrm>
          <a:prstGeom prst="ellipse">
            <a:avLst/>
          </a:prstGeom>
          <a:solidFill>
            <a:srgbClr val="EAEAEA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336DE1-C344-D1CD-4098-C3887720B9A6}"/>
              </a:ext>
            </a:extLst>
          </p:cNvPr>
          <p:cNvSpPr/>
          <p:nvPr/>
        </p:nvSpPr>
        <p:spPr>
          <a:xfrm>
            <a:off x="9492966" y="4597856"/>
            <a:ext cx="481337" cy="508907"/>
          </a:xfrm>
          <a:prstGeom prst="ellipse">
            <a:avLst/>
          </a:prstGeom>
          <a:solidFill>
            <a:srgbClr val="9E3500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74795DD-4545-065B-8C51-87BA00AC96DC}"/>
              </a:ext>
            </a:extLst>
          </p:cNvPr>
          <p:cNvSpPr/>
          <p:nvPr/>
        </p:nvSpPr>
        <p:spPr>
          <a:xfrm>
            <a:off x="9429736" y="3880754"/>
            <a:ext cx="484177" cy="419102"/>
          </a:xfrm>
          <a:prstGeom prst="ellipse">
            <a:avLst/>
          </a:prstGeom>
          <a:solidFill>
            <a:srgbClr val="D1D1D1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C20C807-E3B6-E95E-AF50-B1D6FE3F47AE}"/>
              </a:ext>
            </a:extLst>
          </p:cNvPr>
          <p:cNvSpPr/>
          <p:nvPr/>
        </p:nvSpPr>
        <p:spPr>
          <a:xfrm>
            <a:off x="9105812" y="4234541"/>
            <a:ext cx="599722" cy="560613"/>
          </a:xfrm>
          <a:prstGeom prst="ellipse">
            <a:avLst/>
          </a:prstGeom>
          <a:solidFill>
            <a:srgbClr val="ABABAB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D2D43D-9095-095C-DFED-5BF202367A00}"/>
              </a:ext>
            </a:extLst>
          </p:cNvPr>
          <p:cNvSpPr/>
          <p:nvPr/>
        </p:nvSpPr>
        <p:spPr>
          <a:xfrm>
            <a:off x="8528876" y="4448178"/>
            <a:ext cx="481338" cy="508907"/>
          </a:xfrm>
          <a:prstGeom prst="ellipse">
            <a:avLst/>
          </a:prstGeom>
          <a:solidFill>
            <a:srgbClr val="B4B4B4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800CD-7852-20E9-39B3-6DC683122CF4}"/>
              </a:ext>
            </a:extLst>
          </p:cNvPr>
          <p:cNvSpPr txBox="1"/>
          <p:nvPr/>
        </p:nvSpPr>
        <p:spPr>
          <a:xfrm>
            <a:off x="478970" y="849400"/>
            <a:ext cx="4550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Map of conversation prompt scores for Growing Faith &amp; Schools. Darker colours indicate higher scores. Some multi-church parishes have completed their conversation prompts within individual churches. For technical software reasons we have shown these scores in the circles.</a:t>
            </a:r>
          </a:p>
        </p:txBody>
      </p:sp>
    </p:spTree>
    <p:extLst>
      <p:ext uri="{BB962C8B-B14F-4D97-AF65-F5344CB8AC3E}">
        <p14:creationId xmlns:p14="http://schemas.microsoft.com/office/powerpoint/2010/main" val="1874316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534C72-2022-9C9C-B9C8-C8D98DE97F58}"/>
              </a:ext>
            </a:extLst>
          </p:cNvPr>
          <p:cNvSpPr txBox="1"/>
          <p:nvPr/>
        </p:nvSpPr>
        <p:spPr>
          <a:xfrm>
            <a:off x="478971" y="141514"/>
            <a:ext cx="4060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Battery Life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7C2E7F-9544-5878-41CE-32DAB5E721C2}"/>
              </a:ext>
            </a:extLst>
          </p:cNvPr>
          <p:cNvGrpSpPr/>
          <p:nvPr/>
        </p:nvGrpSpPr>
        <p:grpSpPr>
          <a:xfrm>
            <a:off x="4082142" y="1"/>
            <a:ext cx="8109858" cy="6858000"/>
            <a:chOff x="4082142" y="1"/>
            <a:chExt cx="8109858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C5ADF4-FC97-6C57-A827-D7B393E17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929" t="56032" r="66964" b="10793"/>
            <a:stretch/>
          </p:blipFill>
          <p:spPr>
            <a:xfrm>
              <a:off x="4082142" y="2441604"/>
              <a:ext cx="2155372" cy="441639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11BF64-ACBF-6C4B-189B-3D459F852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893" t="31804" r="26875" b="12817"/>
            <a:stretch/>
          </p:blipFill>
          <p:spPr>
            <a:xfrm>
              <a:off x="6215742" y="1"/>
              <a:ext cx="5976258" cy="6858000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48C8EA6C-25F6-78E5-32D1-2377BCD900BA}"/>
              </a:ext>
            </a:extLst>
          </p:cNvPr>
          <p:cNvSpPr/>
          <p:nvPr/>
        </p:nvSpPr>
        <p:spPr>
          <a:xfrm>
            <a:off x="7369629" y="4201886"/>
            <a:ext cx="544284" cy="555171"/>
          </a:xfrm>
          <a:prstGeom prst="ellipse">
            <a:avLst/>
          </a:prstGeom>
          <a:solidFill>
            <a:srgbClr val="FF5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0657A8-E11B-AF4B-90EC-F504F5401B9A}"/>
              </a:ext>
            </a:extLst>
          </p:cNvPr>
          <p:cNvSpPr/>
          <p:nvPr/>
        </p:nvSpPr>
        <p:spPr>
          <a:xfrm>
            <a:off x="7685316" y="4495800"/>
            <a:ext cx="544284" cy="555171"/>
          </a:xfrm>
          <a:prstGeom prst="ellipse">
            <a:avLst/>
          </a:prstGeom>
          <a:solidFill>
            <a:srgbClr val="FF5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EAFFF4-7B72-0975-83BE-0C5D5D052914}"/>
              </a:ext>
            </a:extLst>
          </p:cNvPr>
          <p:cNvSpPr/>
          <p:nvPr/>
        </p:nvSpPr>
        <p:spPr>
          <a:xfrm>
            <a:off x="8327571" y="4909457"/>
            <a:ext cx="544284" cy="555171"/>
          </a:xfrm>
          <a:prstGeom prst="ellipse">
            <a:avLst/>
          </a:prstGeom>
          <a:solidFill>
            <a:srgbClr val="FF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DC6495-0333-E6F6-EFFD-43ED7DCC1E4F}"/>
              </a:ext>
            </a:extLst>
          </p:cNvPr>
          <p:cNvSpPr/>
          <p:nvPr/>
        </p:nvSpPr>
        <p:spPr>
          <a:xfrm>
            <a:off x="8115301" y="4501242"/>
            <a:ext cx="544284" cy="555171"/>
          </a:xfrm>
          <a:prstGeom prst="ellipse">
            <a:avLst/>
          </a:prstGeom>
          <a:solidFill>
            <a:srgbClr val="FF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E3D777-821F-B79A-BCEA-DCECF79EA688}"/>
              </a:ext>
            </a:extLst>
          </p:cNvPr>
          <p:cNvSpPr/>
          <p:nvPr/>
        </p:nvSpPr>
        <p:spPr>
          <a:xfrm>
            <a:off x="7794171" y="4909457"/>
            <a:ext cx="544284" cy="555171"/>
          </a:xfrm>
          <a:prstGeom prst="ellipse">
            <a:avLst/>
          </a:prstGeom>
          <a:solidFill>
            <a:srgbClr val="FF8B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69D49EC-25B7-2A5F-43E3-F89F836B8647}"/>
              </a:ext>
            </a:extLst>
          </p:cNvPr>
          <p:cNvSpPr/>
          <p:nvPr/>
        </p:nvSpPr>
        <p:spPr>
          <a:xfrm>
            <a:off x="9024258" y="4615541"/>
            <a:ext cx="544284" cy="555171"/>
          </a:xfrm>
          <a:prstGeom prst="ellipse">
            <a:avLst/>
          </a:prstGeom>
          <a:solidFill>
            <a:srgbClr val="FFB7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0CB9A5-3948-ABA3-C41A-E25D82E19573}"/>
              </a:ext>
            </a:extLst>
          </p:cNvPr>
          <p:cNvSpPr/>
          <p:nvPr/>
        </p:nvSpPr>
        <p:spPr>
          <a:xfrm>
            <a:off x="9492342" y="4582884"/>
            <a:ext cx="544284" cy="555171"/>
          </a:xfrm>
          <a:prstGeom prst="ellipse">
            <a:avLst/>
          </a:prstGeom>
          <a:solidFill>
            <a:srgbClr val="FF8F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C2D712-1894-8B85-3C26-DEBD9EFB1516}"/>
              </a:ext>
            </a:extLst>
          </p:cNvPr>
          <p:cNvSpPr/>
          <p:nvPr/>
        </p:nvSpPr>
        <p:spPr>
          <a:xfrm>
            <a:off x="9481458" y="3852063"/>
            <a:ext cx="544284" cy="555171"/>
          </a:xfrm>
          <a:prstGeom prst="ellipse">
            <a:avLst/>
          </a:prstGeom>
          <a:solidFill>
            <a:srgbClr val="FFB7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6C8C3FC-C954-5D6A-2B79-609836BDE962}"/>
              </a:ext>
            </a:extLst>
          </p:cNvPr>
          <p:cNvSpPr/>
          <p:nvPr/>
        </p:nvSpPr>
        <p:spPr>
          <a:xfrm>
            <a:off x="8773886" y="3907971"/>
            <a:ext cx="587828" cy="587829"/>
          </a:xfrm>
          <a:prstGeom prst="ellipse">
            <a:avLst/>
          </a:prstGeom>
          <a:solidFill>
            <a:srgbClr val="FF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43A9F7-E29C-BA05-8DCF-E9879045F20D}"/>
              </a:ext>
            </a:extLst>
          </p:cNvPr>
          <p:cNvSpPr/>
          <p:nvPr/>
        </p:nvSpPr>
        <p:spPr>
          <a:xfrm>
            <a:off x="9133113" y="4261756"/>
            <a:ext cx="587828" cy="555171"/>
          </a:xfrm>
          <a:prstGeom prst="ellipse">
            <a:avLst/>
          </a:prstGeom>
          <a:solidFill>
            <a:srgbClr val="FF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20B862-35DF-1462-5A0B-E4216EA489F1}"/>
              </a:ext>
            </a:extLst>
          </p:cNvPr>
          <p:cNvSpPr txBox="1"/>
          <p:nvPr/>
        </p:nvSpPr>
        <p:spPr>
          <a:xfrm>
            <a:off x="380994" y="1870883"/>
            <a:ext cx="43760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Parish of the Upper </a:t>
            </a:r>
            <a:r>
              <a:rPr lang="en-GB" i="1" dirty="0" err="1"/>
              <a:t>Wreake</a:t>
            </a:r>
            <a:endParaRPr lang="en-GB" i="1" dirty="0"/>
          </a:p>
          <a:p>
            <a:r>
              <a:rPr lang="en-GB" dirty="0"/>
              <a:t>1 = </a:t>
            </a:r>
            <a:r>
              <a:rPr lang="en-GB" dirty="0" err="1"/>
              <a:t>Ragdale</a:t>
            </a:r>
            <a:endParaRPr lang="en-GB" dirty="0"/>
          </a:p>
          <a:p>
            <a:r>
              <a:rPr lang="en-GB" dirty="0"/>
              <a:t>2 = </a:t>
            </a:r>
            <a:r>
              <a:rPr lang="en-GB" dirty="0" err="1"/>
              <a:t>Hoby</a:t>
            </a:r>
            <a:endParaRPr lang="en-GB" dirty="0"/>
          </a:p>
          <a:p>
            <a:r>
              <a:rPr lang="en-GB" dirty="0"/>
              <a:t>3 = Frisby-On-The-</a:t>
            </a:r>
            <a:r>
              <a:rPr lang="en-GB" dirty="0" err="1"/>
              <a:t>Wreake</a:t>
            </a:r>
            <a:endParaRPr lang="en-GB" dirty="0"/>
          </a:p>
          <a:p>
            <a:r>
              <a:rPr lang="en-GB" dirty="0"/>
              <a:t>4 = </a:t>
            </a:r>
            <a:r>
              <a:rPr lang="en-GB" dirty="0" err="1"/>
              <a:t>Rotherby</a:t>
            </a:r>
            <a:endParaRPr lang="en-GB" dirty="0"/>
          </a:p>
          <a:p>
            <a:r>
              <a:rPr lang="en-GB" dirty="0"/>
              <a:t>5 = Brooksby</a:t>
            </a:r>
          </a:p>
          <a:p>
            <a:r>
              <a:rPr lang="en-GB" dirty="0"/>
              <a:t>6 = Kirby </a:t>
            </a:r>
            <a:r>
              <a:rPr lang="en-GB" dirty="0" err="1"/>
              <a:t>Bellars</a:t>
            </a:r>
            <a:endParaRPr lang="en-GB" dirty="0"/>
          </a:p>
          <a:p>
            <a:r>
              <a:rPr lang="en-GB" i="1" dirty="0"/>
              <a:t>The Parish of Melton Mowbray</a:t>
            </a:r>
            <a:endParaRPr lang="en-GB" dirty="0"/>
          </a:p>
          <a:p>
            <a:r>
              <a:rPr lang="en-GB" dirty="0"/>
              <a:t>7 = </a:t>
            </a:r>
            <a:r>
              <a:rPr lang="en-GB" dirty="0" err="1"/>
              <a:t>Sysonby</a:t>
            </a:r>
            <a:endParaRPr lang="en-GB" dirty="0"/>
          </a:p>
          <a:p>
            <a:r>
              <a:rPr lang="en-GB" dirty="0"/>
              <a:t>8 = Thorpe Arnold</a:t>
            </a:r>
          </a:p>
          <a:p>
            <a:r>
              <a:rPr lang="en-GB" dirty="0"/>
              <a:t>9 = Burton Lazars</a:t>
            </a:r>
          </a:p>
          <a:p>
            <a:r>
              <a:rPr lang="en-GB" dirty="0"/>
              <a:t>10 = Welby</a:t>
            </a:r>
          </a:p>
          <a:p>
            <a:r>
              <a:rPr lang="en-GB" dirty="0"/>
              <a:t>11 = Melton Mowbray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9DBDB2-B62A-7BB2-10FE-30AAF0A69EA9}"/>
              </a:ext>
            </a:extLst>
          </p:cNvPr>
          <p:cNvSpPr/>
          <p:nvPr/>
        </p:nvSpPr>
        <p:spPr>
          <a:xfrm>
            <a:off x="8469085" y="4479471"/>
            <a:ext cx="544284" cy="555171"/>
          </a:xfrm>
          <a:prstGeom prst="ellipse">
            <a:avLst/>
          </a:prstGeom>
          <a:solidFill>
            <a:srgbClr val="FFAB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20844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5019AE-BC6F-5F9C-C2B0-4A328B8545A0}"/>
              </a:ext>
            </a:extLst>
          </p:cNvPr>
          <p:cNvSpPr txBox="1"/>
          <p:nvPr/>
        </p:nvSpPr>
        <p:spPr>
          <a:xfrm>
            <a:off x="119743" y="97971"/>
            <a:ext cx="6607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Pioneering/New Community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8AAFE8-DEB2-D6EA-2AB1-E3FE8D34B322}"/>
              </a:ext>
            </a:extLst>
          </p:cNvPr>
          <p:cNvGrpSpPr/>
          <p:nvPr/>
        </p:nvGrpSpPr>
        <p:grpSpPr>
          <a:xfrm>
            <a:off x="2798181" y="0"/>
            <a:ext cx="9393819" cy="6857999"/>
            <a:chOff x="2798181" y="0"/>
            <a:chExt cx="9393819" cy="68579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7F1E1C-7976-A04F-1B21-204F41E34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036" t="30953" r="24643" b="13492"/>
            <a:stretch/>
          </p:blipFill>
          <p:spPr>
            <a:xfrm>
              <a:off x="6196149" y="0"/>
              <a:ext cx="5995851" cy="685799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730496-63CC-B3CC-EA18-EE6402299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929" t="56032" r="56607" b="8730"/>
            <a:stretch/>
          </p:blipFill>
          <p:spPr>
            <a:xfrm>
              <a:off x="2798181" y="3429000"/>
              <a:ext cx="3354764" cy="3416320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EF3DD954-957C-40C7-3CE9-E27F716214C2}"/>
              </a:ext>
            </a:extLst>
          </p:cNvPr>
          <p:cNvSpPr/>
          <p:nvPr/>
        </p:nvSpPr>
        <p:spPr>
          <a:xfrm>
            <a:off x="7426051" y="4234540"/>
            <a:ext cx="424542" cy="424543"/>
          </a:xfrm>
          <a:prstGeom prst="ellipse">
            <a:avLst/>
          </a:prstGeom>
          <a:solidFill>
            <a:srgbClr val="FF9B57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C6C5A9-E5B4-38EB-4425-BFF038BA2C17}"/>
              </a:ext>
            </a:extLst>
          </p:cNvPr>
          <p:cNvSpPr/>
          <p:nvPr/>
        </p:nvSpPr>
        <p:spPr>
          <a:xfrm>
            <a:off x="7728964" y="4528457"/>
            <a:ext cx="424542" cy="424543"/>
          </a:xfrm>
          <a:prstGeom prst="ellipse">
            <a:avLst/>
          </a:prstGeom>
          <a:solidFill>
            <a:srgbClr val="CC4400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57285D-D8E0-8467-8D5D-5BCDCD4BDC08}"/>
              </a:ext>
            </a:extLst>
          </p:cNvPr>
          <p:cNvSpPr/>
          <p:nvPr/>
        </p:nvSpPr>
        <p:spPr>
          <a:xfrm>
            <a:off x="7694901" y="4942110"/>
            <a:ext cx="424542" cy="424543"/>
          </a:xfrm>
          <a:prstGeom prst="ellipse">
            <a:avLst/>
          </a:prstGeom>
          <a:solidFill>
            <a:srgbClr val="C04000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A56F14D-163C-77F5-7F3A-44FD65E2E1B8}"/>
              </a:ext>
            </a:extLst>
          </p:cNvPr>
          <p:cNvSpPr/>
          <p:nvPr/>
        </p:nvSpPr>
        <p:spPr>
          <a:xfrm>
            <a:off x="8222870" y="4942109"/>
            <a:ext cx="424542" cy="424543"/>
          </a:xfrm>
          <a:prstGeom prst="ellipse">
            <a:avLst/>
          </a:prstGeom>
          <a:solidFill>
            <a:srgbClr val="FF6D09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D036A59-964B-68EE-138F-E057DFEFF52C}"/>
              </a:ext>
            </a:extLst>
          </p:cNvPr>
          <p:cNvSpPr/>
          <p:nvPr/>
        </p:nvSpPr>
        <p:spPr>
          <a:xfrm>
            <a:off x="8188807" y="4615537"/>
            <a:ext cx="424542" cy="424543"/>
          </a:xfrm>
          <a:prstGeom prst="ellipse">
            <a:avLst/>
          </a:prstGeom>
          <a:solidFill>
            <a:srgbClr val="FF8837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E2B488-66E4-C568-353F-AA831F484EB7}"/>
              </a:ext>
            </a:extLst>
          </p:cNvPr>
          <p:cNvSpPr/>
          <p:nvPr/>
        </p:nvSpPr>
        <p:spPr>
          <a:xfrm>
            <a:off x="8969277" y="4615538"/>
            <a:ext cx="424542" cy="424543"/>
          </a:xfrm>
          <a:prstGeom prst="ellipse">
            <a:avLst/>
          </a:prstGeom>
          <a:solidFill>
            <a:srgbClr val="FFAF79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F5877F3-C9A1-0528-2275-CA0D873827A8}"/>
              </a:ext>
            </a:extLst>
          </p:cNvPr>
          <p:cNvSpPr/>
          <p:nvPr/>
        </p:nvSpPr>
        <p:spPr>
          <a:xfrm>
            <a:off x="9435010" y="4637313"/>
            <a:ext cx="424542" cy="424543"/>
          </a:xfrm>
          <a:prstGeom prst="ellipse">
            <a:avLst/>
          </a:prstGeom>
          <a:solidFill>
            <a:srgbClr val="C04000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D3578E-F081-2A4C-132B-E809C623E1C1}"/>
              </a:ext>
            </a:extLst>
          </p:cNvPr>
          <p:cNvSpPr/>
          <p:nvPr/>
        </p:nvSpPr>
        <p:spPr>
          <a:xfrm>
            <a:off x="9540623" y="3853542"/>
            <a:ext cx="424542" cy="424543"/>
          </a:xfrm>
          <a:prstGeom prst="ellipse">
            <a:avLst/>
          </a:prstGeom>
          <a:solidFill>
            <a:srgbClr val="FF8A3B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A09BD48-F806-4458-3B3C-5245872AD9A5}"/>
              </a:ext>
            </a:extLst>
          </p:cNvPr>
          <p:cNvSpPr/>
          <p:nvPr/>
        </p:nvSpPr>
        <p:spPr>
          <a:xfrm>
            <a:off x="8785864" y="3940627"/>
            <a:ext cx="607955" cy="484411"/>
          </a:xfrm>
          <a:prstGeom prst="ellipse">
            <a:avLst/>
          </a:prstGeom>
          <a:solidFill>
            <a:srgbClr val="FFC69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BB6761-ABBA-977E-91C2-CFA06405FABE}"/>
              </a:ext>
            </a:extLst>
          </p:cNvPr>
          <p:cNvSpPr/>
          <p:nvPr/>
        </p:nvSpPr>
        <p:spPr>
          <a:xfrm>
            <a:off x="9192374" y="4234540"/>
            <a:ext cx="604504" cy="424543"/>
          </a:xfrm>
          <a:prstGeom prst="ellipse">
            <a:avLst/>
          </a:prstGeom>
          <a:solidFill>
            <a:srgbClr val="FF6D09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08B8917-5075-DF2F-AB6C-8A60E0BE4205}"/>
              </a:ext>
            </a:extLst>
          </p:cNvPr>
          <p:cNvSpPr/>
          <p:nvPr/>
        </p:nvSpPr>
        <p:spPr>
          <a:xfrm>
            <a:off x="8525627" y="4637312"/>
            <a:ext cx="424542" cy="424543"/>
          </a:xfrm>
          <a:prstGeom prst="ellipse">
            <a:avLst/>
          </a:prstGeom>
          <a:solidFill>
            <a:srgbClr val="FF9B57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EF833-0BBC-D9CA-80B5-8C4C40B70C2A}"/>
              </a:ext>
            </a:extLst>
          </p:cNvPr>
          <p:cNvSpPr txBox="1"/>
          <p:nvPr/>
        </p:nvSpPr>
        <p:spPr>
          <a:xfrm>
            <a:off x="478970" y="849400"/>
            <a:ext cx="4550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Map of conversation prompt scores for Pioneering/New Communities. Darker colours indicate higher scores. Some multi-church parishes have completed their conversation prompts within individual churches. For technical software reasons we have shown these scores in the circles.</a:t>
            </a:r>
          </a:p>
        </p:txBody>
      </p:sp>
    </p:spTree>
    <p:extLst>
      <p:ext uri="{BB962C8B-B14F-4D97-AF65-F5344CB8AC3E}">
        <p14:creationId xmlns:p14="http://schemas.microsoft.com/office/powerpoint/2010/main" val="3253416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09F402-8F86-9F16-D643-D2138D704E7B}"/>
              </a:ext>
            </a:extLst>
          </p:cNvPr>
          <p:cNvSpPr txBox="1"/>
          <p:nvPr/>
        </p:nvSpPr>
        <p:spPr>
          <a:xfrm>
            <a:off x="478971" y="141514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Finance &amp; Generosity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20F3F0-C8D1-464C-1590-AEACBD05FA5E}"/>
              </a:ext>
            </a:extLst>
          </p:cNvPr>
          <p:cNvGrpSpPr/>
          <p:nvPr/>
        </p:nvGrpSpPr>
        <p:grpSpPr>
          <a:xfrm>
            <a:off x="3116250" y="1"/>
            <a:ext cx="9075751" cy="6858000"/>
            <a:chOff x="3116250" y="1"/>
            <a:chExt cx="9075751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F9E961-D2B2-F3B4-B20D-B55686EC7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536" t="31746" r="27232" b="12698"/>
            <a:stretch/>
          </p:blipFill>
          <p:spPr>
            <a:xfrm>
              <a:off x="6215745" y="1"/>
              <a:ext cx="5976256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FFDB98-F00C-78C9-391E-8EB38A43E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840" t="56032" r="61428" b="9683"/>
            <a:stretch/>
          </p:blipFill>
          <p:spPr>
            <a:xfrm>
              <a:off x="3116250" y="2876054"/>
              <a:ext cx="3041764" cy="3981946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4674B5BE-0869-53CF-D7FB-9ED429FC7CB2}"/>
              </a:ext>
            </a:extLst>
          </p:cNvPr>
          <p:cNvSpPr/>
          <p:nvPr/>
        </p:nvSpPr>
        <p:spPr>
          <a:xfrm>
            <a:off x="7424638" y="4179223"/>
            <a:ext cx="413657" cy="42454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6CDAF1-DB50-9826-EC63-24B2499AF963}"/>
              </a:ext>
            </a:extLst>
          </p:cNvPr>
          <p:cNvSpPr/>
          <p:nvPr/>
        </p:nvSpPr>
        <p:spPr>
          <a:xfrm>
            <a:off x="7743045" y="4552502"/>
            <a:ext cx="413657" cy="424543"/>
          </a:xfrm>
          <a:prstGeom prst="ellipse">
            <a:avLst/>
          </a:prstGeom>
          <a:solidFill>
            <a:srgbClr val="ADADAD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F46A63-4752-0BB3-7118-64882F23000F}"/>
              </a:ext>
            </a:extLst>
          </p:cNvPr>
          <p:cNvSpPr/>
          <p:nvPr/>
        </p:nvSpPr>
        <p:spPr>
          <a:xfrm>
            <a:off x="7846246" y="4925781"/>
            <a:ext cx="413657" cy="42454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27128B-DC83-5F50-89EE-EFFF347AB05F}"/>
              </a:ext>
            </a:extLst>
          </p:cNvPr>
          <p:cNvSpPr/>
          <p:nvPr/>
        </p:nvSpPr>
        <p:spPr>
          <a:xfrm>
            <a:off x="8317634" y="4977045"/>
            <a:ext cx="413657" cy="424543"/>
          </a:xfrm>
          <a:prstGeom prst="ellipse">
            <a:avLst/>
          </a:prstGeom>
          <a:solidFill>
            <a:srgbClr val="85BD5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BDE42AD-68F4-6173-71E5-DE47A2C8E7D4}"/>
              </a:ext>
            </a:extLst>
          </p:cNvPr>
          <p:cNvSpPr/>
          <p:nvPr/>
        </p:nvSpPr>
        <p:spPr>
          <a:xfrm>
            <a:off x="8264383" y="4620204"/>
            <a:ext cx="413657" cy="424543"/>
          </a:xfrm>
          <a:prstGeom prst="ellipse">
            <a:avLst/>
          </a:prstGeom>
          <a:solidFill>
            <a:srgbClr val="68A042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9785B8-DFE3-386B-9434-8B483DB521A3}"/>
              </a:ext>
            </a:extLst>
          </p:cNvPr>
          <p:cNvSpPr/>
          <p:nvPr/>
        </p:nvSpPr>
        <p:spPr>
          <a:xfrm>
            <a:off x="9609762" y="3924786"/>
            <a:ext cx="413657" cy="424543"/>
          </a:xfrm>
          <a:prstGeom prst="ellipse">
            <a:avLst/>
          </a:prstGeom>
          <a:solidFill>
            <a:srgbClr val="A3A3A3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71F2D5A-88F3-D089-BEFE-0BCE6B05CAB7}"/>
              </a:ext>
            </a:extLst>
          </p:cNvPr>
          <p:cNvSpPr/>
          <p:nvPr/>
        </p:nvSpPr>
        <p:spPr>
          <a:xfrm>
            <a:off x="8984018" y="4620205"/>
            <a:ext cx="413657" cy="424543"/>
          </a:xfrm>
          <a:prstGeom prst="ellipse">
            <a:avLst/>
          </a:prstGeom>
          <a:solidFill>
            <a:srgbClr val="85BD5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755673-CB78-816D-791F-0DFDCA19F381}"/>
              </a:ext>
            </a:extLst>
          </p:cNvPr>
          <p:cNvSpPr/>
          <p:nvPr/>
        </p:nvSpPr>
        <p:spPr>
          <a:xfrm>
            <a:off x="9526162" y="4713514"/>
            <a:ext cx="413657" cy="424543"/>
          </a:xfrm>
          <a:prstGeom prst="ellipse">
            <a:avLst/>
          </a:prstGeom>
          <a:solidFill>
            <a:srgbClr val="578537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917619-6838-A999-71C0-D187919466B0}"/>
              </a:ext>
            </a:extLst>
          </p:cNvPr>
          <p:cNvSpPr/>
          <p:nvPr/>
        </p:nvSpPr>
        <p:spPr>
          <a:xfrm>
            <a:off x="8698270" y="3917963"/>
            <a:ext cx="615622" cy="634539"/>
          </a:xfrm>
          <a:prstGeom prst="ellipse">
            <a:avLst/>
          </a:prstGeom>
          <a:solidFill>
            <a:srgbClr val="9CC97D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000B07-E115-F903-639D-C015166EEBC2}"/>
              </a:ext>
            </a:extLst>
          </p:cNvPr>
          <p:cNvSpPr/>
          <p:nvPr/>
        </p:nvSpPr>
        <p:spPr>
          <a:xfrm>
            <a:off x="9137961" y="4250639"/>
            <a:ext cx="608836" cy="559950"/>
          </a:xfrm>
          <a:prstGeom prst="ellipse">
            <a:avLst/>
          </a:prstGeom>
          <a:solidFill>
            <a:srgbClr val="4B732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AA2240F-4FDC-33B2-3138-40D474D409DC}"/>
              </a:ext>
            </a:extLst>
          </p:cNvPr>
          <p:cNvSpPr/>
          <p:nvPr/>
        </p:nvSpPr>
        <p:spPr>
          <a:xfrm>
            <a:off x="8624788" y="4620204"/>
            <a:ext cx="413657" cy="424543"/>
          </a:xfrm>
          <a:prstGeom prst="ellipse">
            <a:avLst/>
          </a:prstGeom>
          <a:solidFill>
            <a:srgbClr val="DCDCDC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C85310-2027-9B12-4254-F1E79D499724}"/>
              </a:ext>
            </a:extLst>
          </p:cNvPr>
          <p:cNvSpPr txBox="1"/>
          <p:nvPr/>
        </p:nvSpPr>
        <p:spPr>
          <a:xfrm>
            <a:off x="478970" y="849400"/>
            <a:ext cx="4550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Map of conversation prompt scores for Finance &amp; Generosity. Darker colours indicate higher scores. Some multi-church parishes have completed their conversation prompts within individual churches. For technical software reasons we have shown these scores in the circles.</a:t>
            </a:r>
          </a:p>
        </p:txBody>
      </p:sp>
    </p:spTree>
    <p:extLst>
      <p:ext uri="{BB962C8B-B14F-4D97-AF65-F5344CB8AC3E}">
        <p14:creationId xmlns:p14="http://schemas.microsoft.com/office/powerpoint/2010/main" val="2752890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19C5D-D9B9-E170-EC6E-FF5CCB229413}"/>
              </a:ext>
            </a:extLst>
          </p:cNvPr>
          <p:cNvSpPr txBox="1"/>
          <p:nvPr/>
        </p:nvSpPr>
        <p:spPr>
          <a:xfrm>
            <a:off x="478971" y="141514"/>
            <a:ext cx="4060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Church Buildings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02219B-89CA-8C41-9178-4CEE57E6EE09}"/>
              </a:ext>
            </a:extLst>
          </p:cNvPr>
          <p:cNvGrpSpPr/>
          <p:nvPr/>
        </p:nvGrpSpPr>
        <p:grpSpPr>
          <a:xfrm>
            <a:off x="3619505" y="0"/>
            <a:ext cx="8572495" cy="6858001"/>
            <a:chOff x="3619505" y="0"/>
            <a:chExt cx="8572495" cy="6858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1C318D-F919-7A18-F10D-66666E0C5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893" t="31587" r="26964" b="13651"/>
            <a:stretch/>
          </p:blipFill>
          <p:spPr>
            <a:xfrm>
              <a:off x="6149008" y="0"/>
              <a:ext cx="6042992" cy="68580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04C932-14BF-55C9-F5BA-BA4E75D06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018" t="56667" r="63661" b="9365"/>
            <a:stretch/>
          </p:blipFill>
          <p:spPr>
            <a:xfrm>
              <a:off x="3619505" y="2806622"/>
              <a:ext cx="2612573" cy="4051378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9FDDD42F-DC2B-5A88-F614-FDAA89EA62E6}"/>
              </a:ext>
            </a:extLst>
          </p:cNvPr>
          <p:cNvSpPr/>
          <p:nvPr/>
        </p:nvSpPr>
        <p:spPr>
          <a:xfrm>
            <a:off x="7299527" y="4354285"/>
            <a:ext cx="402774" cy="402771"/>
          </a:xfrm>
          <a:prstGeom prst="ellipse">
            <a:avLst/>
          </a:prstGeom>
          <a:solidFill>
            <a:srgbClr val="7CB953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B535EE-963C-A51C-5699-7EFDD3B8C4C3}"/>
              </a:ext>
            </a:extLst>
          </p:cNvPr>
          <p:cNvSpPr/>
          <p:nvPr/>
        </p:nvSpPr>
        <p:spPr>
          <a:xfrm>
            <a:off x="7572346" y="4648200"/>
            <a:ext cx="402774" cy="402771"/>
          </a:xfrm>
          <a:prstGeom prst="ellipse">
            <a:avLst/>
          </a:prstGeom>
          <a:solidFill>
            <a:srgbClr val="649B3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F57505-9772-E318-3662-0AFE86BBDEDF}"/>
              </a:ext>
            </a:extLst>
          </p:cNvPr>
          <p:cNvSpPr/>
          <p:nvPr/>
        </p:nvSpPr>
        <p:spPr>
          <a:xfrm>
            <a:off x="7692091" y="5050971"/>
            <a:ext cx="402774" cy="402771"/>
          </a:xfrm>
          <a:prstGeom prst="ellipse">
            <a:avLst/>
          </a:prstGeom>
          <a:solidFill>
            <a:srgbClr val="4D7830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CAE9B8E-92D3-7E46-3D2A-813E90267C0E}"/>
              </a:ext>
            </a:extLst>
          </p:cNvPr>
          <p:cNvSpPr/>
          <p:nvPr/>
        </p:nvSpPr>
        <p:spPr>
          <a:xfrm>
            <a:off x="8142545" y="5056412"/>
            <a:ext cx="402774" cy="402771"/>
          </a:xfrm>
          <a:prstGeom prst="ellipse">
            <a:avLst/>
          </a:prstGeom>
          <a:solidFill>
            <a:srgbClr val="6DA945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552BE1-A7C8-89FA-7390-8422C20154E0}"/>
              </a:ext>
            </a:extLst>
          </p:cNvPr>
          <p:cNvSpPr/>
          <p:nvPr/>
        </p:nvSpPr>
        <p:spPr>
          <a:xfrm>
            <a:off x="8071849" y="4757054"/>
            <a:ext cx="402774" cy="402771"/>
          </a:xfrm>
          <a:prstGeom prst="ellipse">
            <a:avLst/>
          </a:prstGeom>
          <a:solidFill>
            <a:srgbClr val="649B3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82E21DA-9AE1-88A1-BDE6-6CFB7A970D97}"/>
              </a:ext>
            </a:extLst>
          </p:cNvPr>
          <p:cNvSpPr/>
          <p:nvPr/>
        </p:nvSpPr>
        <p:spPr>
          <a:xfrm>
            <a:off x="8931048" y="4757055"/>
            <a:ext cx="402774" cy="402771"/>
          </a:xfrm>
          <a:prstGeom prst="ellipse">
            <a:avLst/>
          </a:prstGeom>
          <a:solidFill>
            <a:srgbClr val="97C777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4B14923-C074-A06A-747E-287B9D59E3E6}"/>
              </a:ext>
            </a:extLst>
          </p:cNvPr>
          <p:cNvSpPr/>
          <p:nvPr/>
        </p:nvSpPr>
        <p:spPr>
          <a:xfrm>
            <a:off x="9475337" y="4757056"/>
            <a:ext cx="402774" cy="402771"/>
          </a:xfrm>
          <a:prstGeom prst="ellipse">
            <a:avLst/>
          </a:prstGeom>
          <a:solidFill>
            <a:srgbClr val="649B3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0A643D1-E093-8807-C5E6-A69C0090D18C}"/>
              </a:ext>
            </a:extLst>
          </p:cNvPr>
          <p:cNvSpPr/>
          <p:nvPr/>
        </p:nvSpPr>
        <p:spPr>
          <a:xfrm>
            <a:off x="9507323" y="4004463"/>
            <a:ext cx="402774" cy="402771"/>
          </a:xfrm>
          <a:prstGeom prst="ellipse">
            <a:avLst/>
          </a:prstGeom>
          <a:solidFill>
            <a:srgbClr val="588937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15C115-CC9F-B6DA-B34F-B8DACE031515}"/>
              </a:ext>
            </a:extLst>
          </p:cNvPr>
          <p:cNvSpPr/>
          <p:nvPr/>
        </p:nvSpPr>
        <p:spPr>
          <a:xfrm>
            <a:off x="8626163" y="4004463"/>
            <a:ext cx="685803" cy="534880"/>
          </a:xfrm>
          <a:prstGeom prst="ellipse">
            <a:avLst/>
          </a:prstGeom>
          <a:solidFill>
            <a:srgbClr val="669E40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225CA9-A462-DCA2-26E1-80805436C908}"/>
              </a:ext>
            </a:extLst>
          </p:cNvPr>
          <p:cNvSpPr/>
          <p:nvPr/>
        </p:nvSpPr>
        <p:spPr>
          <a:xfrm>
            <a:off x="9050065" y="4407234"/>
            <a:ext cx="685803" cy="402771"/>
          </a:xfrm>
          <a:prstGeom prst="ellipse">
            <a:avLst/>
          </a:prstGeom>
          <a:solidFill>
            <a:srgbClr val="416529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4C37C5-1F95-7F27-908F-F18EA9387067}"/>
              </a:ext>
            </a:extLst>
          </p:cNvPr>
          <p:cNvSpPr/>
          <p:nvPr/>
        </p:nvSpPr>
        <p:spPr>
          <a:xfrm>
            <a:off x="8386031" y="4735283"/>
            <a:ext cx="402774" cy="402771"/>
          </a:xfrm>
          <a:prstGeom prst="ellipse">
            <a:avLst/>
          </a:prstGeom>
          <a:solidFill>
            <a:srgbClr val="6AA343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EACD91-185D-C575-A3CB-1D8F352CF8C3}"/>
              </a:ext>
            </a:extLst>
          </p:cNvPr>
          <p:cNvSpPr txBox="1"/>
          <p:nvPr/>
        </p:nvSpPr>
        <p:spPr>
          <a:xfrm>
            <a:off x="478970" y="849400"/>
            <a:ext cx="4550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Map of conversation prompt scores for Church Buildings. Darker colours indicate higher scores. Some multi-church parishes have completed their conversation prompts within individual churches. For technical software reasons we have shown these scores in the circles.</a:t>
            </a:r>
          </a:p>
        </p:txBody>
      </p:sp>
    </p:spTree>
    <p:extLst>
      <p:ext uri="{BB962C8B-B14F-4D97-AF65-F5344CB8AC3E}">
        <p14:creationId xmlns:p14="http://schemas.microsoft.com/office/powerpoint/2010/main" val="3640517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DA9AF4-23DE-C6F7-8630-4128005AA252}"/>
              </a:ext>
            </a:extLst>
          </p:cNvPr>
          <p:cNvSpPr txBox="1"/>
          <p:nvPr/>
        </p:nvSpPr>
        <p:spPr>
          <a:xfrm>
            <a:off x="478971" y="141514"/>
            <a:ext cx="4060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People &amp; Ministry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9A0DFC-FD33-3001-16CB-559CB9FB32B7}"/>
              </a:ext>
            </a:extLst>
          </p:cNvPr>
          <p:cNvGrpSpPr/>
          <p:nvPr/>
        </p:nvGrpSpPr>
        <p:grpSpPr>
          <a:xfrm>
            <a:off x="3603171" y="1"/>
            <a:ext cx="8588829" cy="6858000"/>
            <a:chOff x="3603171" y="1"/>
            <a:chExt cx="8588829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B25949-5687-1E86-0B8F-81D6BA57F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625" t="32063" r="27088" b="13016"/>
            <a:stretch/>
          </p:blipFill>
          <p:spPr>
            <a:xfrm>
              <a:off x="6134495" y="1"/>
              <a:ext cx="6057505" cy="685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724610-0FE2-C27F-2690-67C72BFB5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929" t="56667" r="63482" b="8730"/>
            <a:stretch/>
          </p:blipFill>
          <p:spPr>
            <a:xfrm>
              <a:off x="3603171" y="2845187"/>
              <a:ext cx="2595445" cy="4012813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3A8D6F28-1077-CB20-F0D1-EC0DA7F1849D}"/>
              </a:ext>
            </a:extLst>
          </p:cNvPr>
          <p:cNvSpPr/>
          <p:nvPr/>
        </p:nvSpPr>
        <p:spPr>
          <a:xfrm>
            <a:off x="7324085" y="4288969"/>
            <a:ext cx="446314" cy="413657"/>
          </a:xfrm>
          <a:prstGeom prst="ellipse">
            <a:avLst/>
          </a:prstGeom>
          <a:solidFill>
            <a:srgbClr val="B9D9A3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14AE5F7-2FB5-350E-1DEA-CEFAF21D5AEA}"/>
              </a:ext>
            </a:extLst>
          </p:cNvPr>
          <p:cNvSpPr/>
          <p:nvPr/>
        </p:nvSpPr>
        <p:spPr>
          <a:xfrm>
            <a:off x="7705488" y="4593767"/>
            <a:ext cx="446314" cy="413657"/>
          </a:xfrm>
          <a:prstGeom prst="ellipse">
            <a:avLst/>
          </a:prstGeom>
          <a:solidFill>
            <a:srgbClr val="5ECA94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8A9328-8C02-1308-0B27-219A9AEFCC49}"/>
              </a:ext>
            </a:extLst>
          </p:cNvPr>
          <p:cNvSpPr/>
          <p:nvPr/>
        </p:nvSpPr>
        <p:spPr>
          <a:xfrm>
            <a:off x="7663615" y="4996540"/>
            <a:ext cx="446314" cy="413657"/>
          </a:xfrm>
          <a:prstGeom prst="ellipse">
            <a:avLst/>
          </a:prstGeom>
          <a:solidFill>
            <a:srgbClr val="9ADEBC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5F22137-30BD-1FFD-839A-406AE39D4809}"/>
              </a:ext>
            </a:extLst>
          </p:cNvPr>
          <p:cNvSpPr/>
          <p:nvPr/>
        </p:nvSpPr>
        <p:spPr>
          <a:xfrm>
            <a:off x="8188489" y="5047532"/>
            <a:ext cx="446314" cy="413657"/>
          </a:xfrm>
          <a:prstGeom prst="ellipse">
            <a:avLst/>
          </a:prstGeom>
          <a:solidFill>
            <a:srgbClr val="3BB377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FCA2DF-AD93-5FE3-9EEE-311D2104E28E}"/>
              </a:ext>
            </a:extLst>
          </p:cNvPr>
          <p:cNvSpPr/>
          <p:nvPr/>
        </p:nvSpPr>
        <p:spPr>
          <a:xfrm>
            <a:off x="9501196" y="4789712"/>
            <a:ext cx="446314" cy="413657"/>
          </a:xfrm>
          <a:prstGeom prst="ellipse">
            <a:avLst/>
          </a:prstGeom>
          <a:solidFill>
            <a:srgbClr val="65CD99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6D392E-22CE-83B6-AD7A-073AFBF925D7}"/>
              </a:ext>
            </a:extLst>
          </p:cNvPr>
          <p:cNvSpPr/>
          <p:nvPr/>
        </p:nvSpPr>
        <p:spPr>
          <a:xfrm>
            <a:off x="8972151" y="4644764"/>
            <a:ext cx="446314" cy="413657"/>
          </a:xfrm>
          <a:prstGeom prst="ellipse">
            <a:avLst/>
          </a:prstGeom>
          <a:solidFill>
            <a:srgbClr val="B9D9A3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BB67216-7193-9EA7-D9C1-4059FAE0898F}"/>
              </a:ext>
            </a:extLst>
          </p:cNvPr>
          <p:cNvSpPr/>
          <p:nvPr/>
        </p:nvSpPr>
        <p:spPr>
          <a:xfrm>
            <a:off x="9418465" y="3938908"/>
            <a:ext cx="446314" cy="413657"/>
          </a:xfrm>
          <a:prstGeom prst="ellipse">
            <a:avLst/>
          </a:prstGeom>
          <a:solidFill>
            <a:srgbClr val="3EC07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4C0459-D600-F0C5-7EB7-08B68D63A23D}"/>
              </a:ext>
            </a:extLst>
          </p:cNvPr>
          <p:cNvSpPr/>
          <p:nvPr/>
        </p:nvSpPr>
        <p:spPr>
          <a:xfrm>
            <a:off x="8763725" y="4007654"/>
            <a:ext cx="601825" cy="488145"/>
          </a:xfrm>
          <a:prstGeom prst="ellipse">
            <a:avLst/>
          </a:prstGeom>
          <a:solidFill>
            <a:srgbClr val="B9D9A3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71686FE-672E-EC54-C337-D4F7AE586D90}"/>
              </a:ext>
            </a:extLst>
          </p:cNvPr>
          <p:cNvSpPr/>
          <p:nvPr/>
        </p:nvSpPr>
        <p:spPr>
          <a:xfrm>
            <a:off x="8138684" y="4633875"/>
            <a:ext cx="446314" cy="413657"/>
          </a:xfrm>
          <a:prstGeom prst="ellipse">
            <a:avLst/>
          </a:prstGeom>
          <a:solidFill>
            <a:srgbClr val="46C284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AAC4FB-7601-E892-4056-B3FABEF0D336}"/>
              </a:ext>
            </a:extLst>
          </p:cNvPr>
          <p:cNvSpPr/>
          <p:nvPr/>
        </p:nvSpPr>
        <p:spPr>
          <a:xfrm>
            <a:off x="9131409" y="4299852"/>
            <a:ext cx="624404" cy="488146"/>
          </a:xfrm>
          <a:prstGeom prst="ellipse">
            <a:avLst/>
          </a:prstGeom>
          <a:solidFill>
            <a:srgbClr val="61CB96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1F54233-31AA-3B7A-8B70-C2E7ABB06460}"/>
              </a:ext>
            </a:extLst>
          </p:cNvPr>
          <p:cNvSpPr/>
          <p:nvPr/>
        </p:nvSpPr>
        <p:spPr>
          <a:xfrm>
            <a:off x="8476032" y="4633875"/>
            <a:ext cx="446314" cy="413657"/>
          </a:xfrm>
          <a:prstGeom prst="ellipse">
            <a:avLst/>
          </a:prstGeom>
          <a:solidFill>
            <a:srgbClr val="46C284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9F8B69-7614-B51E-3D4C-06C3155B033A}"/>
              </a:ext>
            </a:extLst>
          </p:cNvPr>
          <p:cNvSpPr txBox="1"/>
          <p:nvPr/>
        </p:nvSpPr>
        <p:spPr>
          <a:xfrm>
            <a:off x="478970" y="849400"/>
            <a:ext cx="4550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Map of conversation prompt scores for People &amp; Ministry. Darker colours indicate higher scores. Some multi-church parishes have completed their conversation prompts within individual churches. For technical software reasons we have shown these scores in the circles.</a:t>
            </a:r>
          </a:p>
        </p:txBody>
      </p:sp>
    </p:spTree>
    <p:extLst>
      <p:ext uri="{BB962C8B-B14F-4D97-AF65-F5344CB8AC3E}">
        <p14:creationId xmlns:p14="http://schemas.microsoft.com/office/powerpoint/2010/main" val="331669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3974B6-44C9-F5D0-33D7-BF6FD0EE7816}"/>
              </a:ext>
            </a:extLst>
          </p:cNvPr>
          <p:cNvSpPr txBox="1"/>
          <p:nvPr/>
        </p:nvSpPr>
        <p:spPr>
          <a:xfrm>
            <a:off x="478971" y="141514"/>
            <a:ext cx="4060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Geography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06A65E-30AB-9EBE-CDFE-7935E1794CA2}"/>
              </a:ext>
            </a:extLst>
          </p:cNvPr>
          <p:cNvGrpSpPr/>
          <p:nvPr/>
        </p:nvGrpSpPr>
        <p:grpSpPr>
          <a:xfrm>
            <a:off x="4310743" y="-1"/>
            <a:ext cx="7881257" cy="6858000"/>
            <a:chOff x="4310743" y="-1"/>
            <a:chExt cx="7881257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9B5BCB-E681-B56C-7726-B9DAF2FAC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196" t="31905" r="28750" b="12222"/>
            <a:stretch/>
          </p:blipFill>
          <p:spPr>
            <a:xfrm>
              <a:off x="6288655" y="-1"/>
              <a:ext cx="5903345" cy="6858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2DE255-3ED3-2B5F-E412-470EE8174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107" t="56508" r="67500" b="9523"/>
            <a:stretch/>
          </p:blipFill>
          <p:spPr>
            <a:xfrm>
              <a:off x="4310743" y="2198918"/>
              <a:ext cx="2046514" cy="4659081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A1C3F7D-8E99-89D9-516A-C2FC30503F9F}"/>
              </a:ext>
            </a:extLst>
          </p:cNvPr>
          <p:cNvSpPr/>
          <p:nvPr/>
        </p:nvSpPr>
        <p:spPr>
          <a:xfrm>
            <a:off x="7483930" y="4245429"/>
            <a:ext cx="402770" cy="413657"/>
          </a:xfrm>
          <a:prstGeom prst="ellipse">
            <a:avLst/>
          </a:prstGeom>
          <a:solidFill>
            <a:srgbClr val="B089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D95A8DF-5CB5-8ED1-BA29-CE77908505F4}"/>
              </a:ext>
            </a:extLst>
          </p:cNvPr>
          <p:cNvSpPr/>
          <p:nvPr/>
        </p:nvSpPr>
        <p:spPr>
          <a:xfrm>
            <a:off x="7640131" y="4593771"/>
            <a:ext cx="402770" cy="413657"/>
          </a:xfrm>
          <a:prstGeom prst="ellipse">
            <a:avLst/>
          </a:prstGeom>
          <a:solidFill>
            <a:srgbClr val="7733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03EB8D-39AF-0436-D49F-A00834FEB619}"/>
              </a:ext>
            </a:extLst>
          </p:cNvPr>
          <p:cNvSpPr/>
          <p:nvPr/>
        </p:nvSpPr>
        <p:spPr>
          <a:xfrm>
            <a:off x="7776371" y="4942115"/>
            <a:ext cx="402770" cy="413657"/>
          </a:xfrm>
          <a:prstGeom prst="ellipse">
            <a:avLst/>
          </a:prstGeom>
          <a:solidFill>
            <a:srgbClr val="B089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B110AA-51AA-068D-3328-8133C62AC382}"/>
              </a:ext>
            </a:extLst>
          </p:cNvPr>
          <p:cNvSpPr/>
          <p:nvPr/>
        </p:nvSpPr>
        <p:spPr>
          <a:xfrm>
            <a:off x="8350909" y="5018314"/>
            <a:ext cx="402770" cy="413657"/>
          </a:xfrm>
          <a:prstGeom prst="ellipse">
            <a:avLst/>
          </a:prstGeom>
          <a:solidFill>
            <a:srgbClr val="8C53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8AC7DBA-80A9-457C-A471-6F9F3567BD49}"/>
              </a:ext>
            </a:extLst>
          </p:cNvPr>
          <p:cNvSpPr/>
          <p:nvPr/>
        </p:nvSpPr>
        <p:spPr>
          <a:xfrm>
            <a:off x="8226853" y="4659086"/>
            <a:ext cx="402770" cy="413657"/>
          </a:xfrm>
          <a:prstGeom prst="ellipse">
            <a:avLst/>
          </a:prstGeom>
          <a:solidFill>
            <a:srgbClr val="8C53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786547-A97C-8786-9227-BC3B7811C27B}"/>
              </a:ext>
            </a:extLst>
          </p:cNvPr>
          <p:cNvSpPr/>
          <p:nvPr/>
        </p:nvSpPr>
        <p:spPr>
          <a:xfrm>
            <a:off x="9073243" y="4604657"/>
            <a:ext cx="402770" cy="413657"/>
          </a:xfrm>
          <a:prstGeom prst="ellipse">
            <a:avLst/>
          </a:prstGeom>
          <a:solidFill>
            <a:srgbClr val="9865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2F7DE4A-8368-1C63-196A-7376BAF83E23}"/>
              </a:ext>
            </a:extLst>
          </p:cNvPr>
          <p:cNvSpPr/>
          <p:nvPr/>
        </p:nvSpPr>
        <p:spPr>
          <a:xfrm>
            <a:off x="9636580" y="4659086"/>
            <a:ext cx="402770" cy="413657"/>
          </a:xfrm>
          <a:prstGeom prst="ellipse">
            <a:avLst/>
          </a:prstGeom>
          <a:solidFill>
            <a:srgbClr val="732D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F8FD295-E43C-959C-91E9-BE2CEFEBA52F}"/>
              </a:ext>
            </a:extLst>
          </p:cNvPr>
          <p:cNvSpPr/>
          <p:nvPr/>
        </p:nvSpPr>
        <p:spPr>
          <a:xfrm>
            <a:off x="9627848" y="3966949"/>
            <a:ext cx="402770" cy="413657"/>
          </a:xfrm>
          <a:prstGeom prst="ellipse">
            <a:avLst/>
          </a:prstGeom>
          <a:solidFill>
            <a:srgbClr val="8447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34452B-CA1E-FB0F-87BA-C135BDD296DE}"/>
              </a:ext>
            </a:extLst>
          </p:cNvPr>
          <p:cNvSpPr/>
          <p:nvPr/>
        </p:nvSpPr>
        <p:spPr>
          <a:xfrm>
            <a:off x="8686802" y="3995057"/>
            <a:ext cx="631371" cy="533401"/>
          </a:xfrm>
          <a:prstGeom prst="ellipse">
            <a:avLst/>
          </a:prstGeom>
          <a:solidFill>
            <a:srgbClr val="E3D5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294E28-5B01-6453-5B42-4672D38A8B3C}"/>
              </a:ext>
            </a:extLst>
          </p:cNvPr>
          <p:cNvSpPr/>
          <p:nvPr/>
        </p:nvSpPr>
        <p:spPr>
          <a:xfrm>
            <a:off x="9233242" y="4245429"/>
            <a:ext cx="631370" cy="457201"/>
          </a:xfrm>
          <a:prstGeom prst="ellipse">
            <a:avLst/>
          </a:prstGeom>
          <a:solidFill>
            <a:srgbClr val="6619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AF4D72-73A9-E118-928D-EB3B7EC99C7F}"/>
              </a:ext>
            </a:extLst>
          </p:cNvPr>
          <p:cNvSpPr/>
          <p:nvPr/>
        </p:nvSpPr>
        <p:spPr>
          <a:xfrm>
            <a:off x="8535718" y="4735285"/>
            <a:ext cx="402770" cy="413657"/>
          </a:xfrm>
          <a:prstGeom prst="ellipse">
            <a:avLst/>
          </a:prstGeom>
          <a:solidFill>
            <a:srgbClr val="9865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DE85BC-AB3C-68DF-0444-396F2602E925}"/>
              </a:ext>
            </a:extLst>
          </p:cNvPr>
          <p:cNvSpPr txBox="1"/>
          <p:nvPr/>
        </p:nvSpPr>
        <p:spPr>
          <a:xfrm>
            <a:off x="478970" y="849400"/>
            <a:ext cx="4550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Map of conversation prompt scores for Geography. Darker colours indicate higher scores. Some multi-church parishes have completed their conversation prompts within individual churches. For technical software reasons we have shown these scores in the circles.</a:t>
            </a:r>
          </a:p>
        </p:txBody>
      </p:sp>
    </p:spTree>
    <p:extLst>
      <p:ext uri="{BB962C8B-B14F-4D97-AF65-F5344CB8AC3E}">
        <p14:creationId xmlns:p14="http://schemas.microsoft.com/office/powerpoint/2010/main" val="3647746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6D2DE-5DB4-EF2B-3DB2-4AECA5EC08F8}"/>
              </a:ext>
            </a:extLst>
          </p:cNvPr>
          <p:cNvSpPr txBox="1"/>
          <p:nvPr/>
        </p:nvSpPr>
        <p:spPr>
          <a:xfrm>
            <a:off x="478971" y="141514"/>
            <a:ext cx="4060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Engagement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987BD-606F-616D-C16E-08A1316EA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40" t="57301" r="65982" b="9365"/>
          <a:stretch/>
        </p:blipFill>
        <p:spPr>
          <a:xfrm>
            <a:off x="3799114" y="2433284"/>
            <a:ext cx="2401987" cy="4424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77D570-D818-B0A2-949E-BFC29E1B58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71" t="31587" r="26696" b="13333"/>
          <a:stretch/>
        </p:blipFill>
        <p:spPr>
          <a:xfrm>
            <a:off x="6164077" y="0"/>
            <a:ext cx="6027924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71003D1-7ED0-49C0-2BAC-0A2572FF4153}"/>
              </a:ext>
            </a:extLst>
          </p:cNvPr>
          <p:cNvSpPr/>
          <p:nvPr/>
        </p:nvSpPr>
        <p:spPr>
          <a:xfrm>
            <a:off x="7282046" y="4173191"/>
            <a:ext cx="456206" cy="468086"/>
          </a:xfrm>
          <a:prstGeom prst="ellipse">
            <a:avLst/>
          </a:prstGeom>
          <a:solidFill>
            <a:srgbClr val="FF71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BF3E83-D63E-716B-E7DB-A4AFCAC83501}"/>
              </a:ext>
            </a:extLst>
          </p:cNvPr>
          <p:cNvSpPr/>
          <p:nvPr/>
        </p:nvSpPr>
        <p:spPr>
          <a:xfrm>
            <a:off x="7563609" y="4533182"/>
            <a:ext cx="456206" cy="468086"/>
          </a:xfrm>
          <a:prstGeom prst="ellipse">
            <a:avLst/>
          </a:prstGeom>
          <a:solidFill>
            <a:srgbClr val="EA00EA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5B1BC0-DCD0-15E4-4341-9BA4A8A8E84F}"/>
              </a:ext>
            </a:extLst>
          </p:cNvPr>
          <p:cNvSpPr/>
          <p:nvPr/>
        </p:nvSpPr>
        <p:spPr>
          <a:xfrm>
            <a:off x="7689434" y="4948559"/>
            <a:ext cx="456206" cy="468086"/>
          </a:xfrm>
          <a:prstGeom prst="ellipse">
            <a:avLst/>
          </a:prstGeom>
          <a:solidFill>
            <a:srgbClr val="FF2D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27B6D8-C51C-1CD6-40EA-A6D34A868A79}"/>
              </a:ext>
            </a:extLst>
          </p:cNvPr>
          <p:cNvSpPr/>
          <p:nvPr/>
        </p:nvSpPr>
        <p:spPr>
          <a:xfrm>
            <a:off x="8252782" y="4982219"/>
            <a:ext cx="456206" cy="468086"/>
          </a:xfrm>
          <a:prstGeom prst="ellipse">
            <a:avLst/>
          </a:prstGeom>
          <a:solidFill>
            <a:srgbClr val="EA00EA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8EBE0C-00B9-6A4E-EF9B-3E3774B8C3F7}"/>
              </a:ext>
            </a:extLst>
          </p:cNvPr>
          <p:cNvSpPr/>
          <p:nvPr/>
        </p:nvSpPr>
        <p:spPr>
          <a:xfrm>
            <a:off x="8109858" y="4641277"/>
            <a:ext cx="456206" cy="468086"/>
          </a:xfrm>
          <a:prstGeom prst="ellipse">
            <a:avLst/>
          </a:prstGeom>
          <a:solidFill>
            <a:srgbClr val="FF2D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468D84C-B4AC-209A-ED51-97B0D2CC667E}"/>
              </a:ext>
            </a:extLst>
          </p:cNvPr>
          <p:cNvSpPr/>
          <p:nvPr/>
        </p:nvSpPr>
        <p:spPr>
          <a:xfrm>
            <a:off x="9439683" y="4744452"/>
            <a:ext cx="456206" cy="468086"/>
          </a:xfrm>
          <a:prstGeom prst="ellipse">
            <a:avLst/>
          </a:prstGeom>
          <a:solidFill>
            <a:srgbClr val="9E009E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1F33955-4BA2-3DE1-0092-E2C7B341C2B2}"/>
              </a:ext>
            </a:extLst>
          </p:cNvPr>
          <p:cNvSpPr/>
          <p:nvPr/>
        </p:nvSpPr>
        <p:spPr>
          <a:xfrm>
            <a:off x="8942423" y="4714516"/>
            <a:ext cx="456206" cy="468086"/>
          </a:xfrm>
          <a:prstGeom prst="ellipse">
            <a:avLst/>
          </a:prstGeom>
          <a:solidFill>
            <a:srgbClr val="FF2D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416026-FC6F-5C2C-8D98-9720DCB9636A}"/>
              </a:ext>
            </a:extLst>
          </p:cNvPr>
          <p:cNvSpPr/>
          <p:nvPr/>
        </p:nvSpPr>
        <p:spPr>
          <a:xfrm>
            <a:off x="9067580" y="4345882"/>
            <a:ext cx="664525" cy="468086"/>
          </a:xfrm>
          <a:prstGeom prst="ellipse">
            <a:avLst/>
          </a:prstGeom>
          <a:solidFill>
            <a:srgbClr val="FF2D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9C0038-F2E8-9198-9485-D3EF06E018FD}"/>
              </a:ext>
            </a:extLst>
          </p:cNvPr>
          <p:cNvSpPr/>
          <p:nvPr/>
        </p:nvSpPr>
        <p:spPr>
          <a:xfrm>
            <a:off x="8707219" y="4009905"/>
            <a:ext cx="603107" cy="468086"/>
          </a:xfrm>
          <a:prstGeom prst="ellipse">
            <a:avLst/>
          </a:prstGeom>
          <a:solidFill>
            <a:srgbClr val="FFAB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8E50700-F437-2ACC-C5DB-E49B7766C953}"/>
              </a:ext>
            </a:extLst>
          </p:cNvPr>
          <p:cNvSpPr/>
          <p:nvPr/>
        </p:nvSpPr>
        <p:spPr>
          <a:xfrm>
            <a:off x="9432720" y="3970325"/>
            <a:ext cx="456206" cy="468086"/>
          </a:xfrm>
          <a:prstGeom prst="ellipse">
            <a:avLst/>
          </a:prstGeom>
          <a:solidFill>
            <a:srgbClr val="C000C0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B9B3AED-111C-7E0B-8A3A-1A1CEF5E0B7F}"/>
              </a:ext>
            </a:extLst>
          </p:cNvPr>
          <p:cNvSpPr/>
          <p:nvPr/>
        </p:nvSpPr>
        <p:spPr>
          <a:xfrm>
            <a:off x="8474130" y="4641277"/>
            <a:ext cx="456206" cy="468086"/>
          </a:xfrm>
          <a:prstGeom prst="ellipse">
            <a:avLst/>
          </a:prstGeom>
          <a:solidFill>
            <a:srgbClr val="FF2DF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DBEAA0-5FC3-F4AA-8B7F-B270A3FBF969}"/>
              </a:ext>
            </a:extLst>
          </p:cNvPr>
          <p:cNvSpPr txBox="1"/>
          <p:nvPr/>
        </p:nvSpPr>
        <p:spPr>
          <a:xfrm>
            <a:off x="478970" y="849400"/>
            <a:ext cx="4550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Map of conversation prompt scores for Engagement. Darker colours indicate higher scores. Some multi-church parishes have completed their conversation prompts within individual churches. For technical software reasons we have shown these scores in the circles.</a:t>
            </a:r>
          </a:p>
        </p:txBody>
      </p:sp>
    </p:spTree>
    <p:extLst>
      <p:ext uri="{BB962C8B-B14F-4D97-AF65-F5344CB8AC3E}">
        <p14:creationId xmlns:p14="http://schemas.microsoft.com/office/powerpoint/2010/main" val="591353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35CDEB-7FB6-AD85-4B4D-A4BD20A6A489}"/>
              </a:ext>
            </a:extLst>
          </p:cNvPr>
          <p:cNvSpPr txBox="1"/>
          <p:nvPr/>
        </p:nvSpPr>
        <p:spPr>
          <a:xfrm>
            <a:off x="478971" y="141514"/>
            <a:ext cx="4060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Safeguarding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C60BC1-0383-8D55-C93F-72DFAE472570}"/>
              </a:ext>
            </a:extLst>
          </p:cNvPr>
          <p:cNvGrpSpPr/>
          <p:nvPr/>
        </p:nvGrpSpPr>
        <p:grpSpPr>
          <a:xfrm>
            <a:off x="4126538" y="1"/>
            <a:ext cx="8065462" cy="6863133"/>
            <a:chOff x="4126538" y="1"/>
            <a:chExt cx="8065462" cy="68631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8E4D4D-D3BE-0CD8-B099-5B21D087C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840" t="56190" r="65357" b="9206"/>
            <a:stretch/>
          </p:blipFill>
          <p:spPr>
            <a:xfrm>
              <a:off x="4126538" y="2824534"/>
              <a:ext cx="2241606" cy="40386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E1FCC3-6A24-BC96-0DE6-A86A7928DB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071" t="31746" r="26875" b="13016"/>
            <a:stretch/>
          </p:blipFill>
          <p:spPr>
            <a:xfrm>
              <a:off x="6220810" y="1"/>
              <a:ext cx="5971190" cy="6858000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D0E25DB1-7312-8E05-63AC-C4AAE265D923}"/>
              </a:ext>
            </a:extLst>
          </p:cNvPr>
          <p:cNvSpPr/>
          <p:nvPr/>
        </p:nvSpPr>
        <p:spPr>
          <a:xfrm>
            <a:off x="7325336" y="4167748"/>
            <a:ext cx="577693" cy="556652"/>
          </a:xfrm>
          <a:prstGeom prst="ellipse">
            <a:avLst/>
          </a:prstGeom>
          <a:solidFill>
            <a:srgbClr val="3964B1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07EC61-6AB3-31D2-BE4E-08BD6A4224FF}"/>
              </a:ext>
            </a:extLst>
          </p:cNvPr>
          <p:cNvSpPr/>
          <p:nvPr/>
        </p:nvSpPr>
        <p:spPr>
          <a:xfrm>
            <a:off x="7580212" y="4565508"/>
            <a:ext cx="577693" cy="556652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C8FCCC-7E5C-1ECE-6483-C5EBAD2939CE}"/>
              </a:ext>
            </a:extLst>
          </p:cNvPr>
          <p:cNvSpPr/>
          <p:nvPr/>
        </p:nvSpPr>
        <p:spPr>
          <a:xfrm>
            <a:off x="7663544" y="4967386"/>
            <a:ext cx="577693" cy="556652"/>
          </a:xfrm>
          <a:prstGeom prst="ellipse">
            <a:avLst/>
          </a:prstGeom>
          <a:solidFill>
            <a:srgbClr val="29487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830C0B-CE91-1CDB-0470-2A256535041B}"/>
              </a:ext>
            </a:extLst>
          </p:cNvPr>
          <p:cNvSpPr/>
          <p:nvPr/>
        </p:nvSpPr>
        <p:spPr>
          <a:xfrm>
            <a:off x="8250247" y="4929748"/>
            <a:ext cx="577693" cy="556652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D0E8DA7-F988-94EF-B1A3-1353726D7305}"/>
              </a:ext>
            </a:extLst>
          </p:cNvPr>
          <p:cNvSpPr/>
          <p:nvPr/>
        </p:nvSpPr>
        <p:spPr>
          <a:xfrm>
            <a:off x="8137073" y="4511080"/>
            <a:ext cx="577693" cy="556652"/>
          </a:xfrm>
          <a:prstGeom prst="ellipse">
            <a:avLst/>
          </a:prstGeom>
          <a:solidFill>
            <a:srgbClr val="29487F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161BBF-B20D-A343-D579-44D9CA38D93D}"/>
              </a:ext>
            </a:extLst>
          </p:cNvPr>
          <p:cNvSpPr/>
          <p:nvPr/>
        </p:nvSpPr>
        <p:spPr>
          <a:xfrm>
            <a:off x="8903388" y="4624948"/>
            <a:ext cx="577693" cy="556652"/>
          </a:xfrm>
          <a:prstGeom prst="ellipse">
            <a:avLst/>
          </a:prstGeom>
          <a:solidFill>
            <a:srgbClr val="5780C9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49D7C53-AB1E-93AB-ECC9-E68C6E58DC6C}"/>
              </a:ext>
            </a:extLst>
          </p:cNvPr>
          <p:cNvSpPr/>
          <p:nvPr/>
        </p:nvSpPr>
        <p:spPr>
          <a:xfrm>
            <a:off x="9414643" y="4651422"/>
            <a:ext cx="577693" cy="556652"/>
          </a:xfrm>
          <a:prstGeom prst="ellipse">
            <a:avLst/>
          </a:prstGeom>
          <a:solidFill>
            <a:srgbClr val="7A9AD4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BC9CA0E-652B-933E-F205-CB084AC99A38}"/>
              </a:ext>
            </a:extLst>
          </p:cNvPr>
          <p:cNvSpPr/>
          <p:nvPr/>
        </p:nvSpPr>
        <p:spPr>
          <a:xfrm>
            <a:off x="8697312" y="3954428"/>
            <a:ext cx="686550" cy="556652"/>
          </a:xfrm>
          <a:prstGeom prst="ellipse">
            <a:avLst/>
          </a:prstGeom>
          <a:solidFill>
            <a:srgbClr val="5780C9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5009D6-92D3-E2E5-E47A-D2486DD56643}"/>
              </a:ext>
            </a:extLst>
          </p:cNvPr>
          <p:cNvSpPr/>
          <p:nvPr/>
        </p:nvSpPr>
        <p:spPr>
          <a:xfrm>
            <a:off x="9469821" y="3849688"/>
            <a:ext cx="577693" cy="556652"/>
          </a:xfrm>
          <a:prstGeom prst="ellipse">
            <a:avLst/>
          </a:prstGeom>
          <a:solidFill>
            <a:srgbClr val="305494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2414B05-1F44-C4E5-F018-9C3276A5AB47}"/>
              </a:ext>
            </a:extLst>
          </p:cNvPr>
          <p:cNvSpPr/>
          <p:nvPr/>
        </p:nvSpPr>
        <p:spPr>
          <a:xfrm>
            <a:off x="9088071" y="4265411"/>
            <a:ext cx="686550" cy="556652"/>
          </a:xfrm>
          <a:prstGeom prst="ellipse">
            <a:avLst/>
          </a:prstGeom>
          <a:solidFill>
            <a:srgbClr val="3A66B4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29CA3A7-AE97-702A-1270-2F1931C8A982}"/>
              </a:ext>
            </a:extLst>
          </p:cNvPr>
          <p:cNvSpPr/>
          <p:nvPr/>
        </p:nvSpPr>
        <p:spPr>
          <a:xfrm>
            <a:off x="8489732" y="4504897"/>
            <a:ext cx="577693" cy="556652"/>
          </a:xfrm>
          <a:prstGeom prst="ellipse">
            <a:avLst/>
          </a:prstGeom>
          <a:solidFill>
            <a:srgbClr val="3964B1"/>
          </a:solidFill>
          <a:ln w="3175">
            <a:solidFill>
              <a:srgbClr val="FF8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9FEBA-12E8-21C5-9303-F5AB713C158A}"/>
              </a:ext>
            </a:extLst>
          </p:cNvPr>
          <p:cNvSpPr txBox="1"/>
          <p:nvPr/>
        </p:nvSpPr>
        <p:spPr>
          <a:xfrm>
            <a:off x="478970" y="849400"/>
            <a:ext cx="4550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Map of conversation prompt scores for Safeguarding. Darker colours indicate higher scores. Some multi-church parishes have completed their conversation prompts within individual churches. For technical software reasons we have shown these scores in the circles.</a:t>
            </a:r>
          </a:p>
        </p:txBody>
      </p:sp>
    </p:spTree>
    <p:extLst>
      <p:ext uri="{BB962C8B-B14F-4D97-AF65-F5344CB8AC3E}">
        <p14:creationId xmlns:p14="http://schemas.microsoft.com/office/powerpoint/2010/main" val="1494870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1917fa-9ef0-4cc2-bdb2-e30148f62b7b">
      <Terms xmlns="http://schemas.microsoft.com/office/infopath/2007/PartnerControls"/>
    </lcf76f155ced4ddcb4097134ff3c332f>
    <TaxCatchAll xmlns="702051be-e404-4652-9615-4ecd7cf46e2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3A6CBAA5B0B24B932C898233AD5DEC" ma:contentTypeVersion="16" ma:contentTypeDescription="Create a new document." ma:contentTypeScope="" ma:versionID="a7fbfc6e5d71feb3f2ca0dbbdd06310e">
  <xsd:schema xmlns:xsd="http://www.w3.org/2001/XMLSchema" xmlns:xs="http://www.w3.org/2001/XMLSchema" xmlns:p="http://schemas.microsoft.com/office/2006/metadata/properties" xmlns:ns2="702051be-e404-4652-9615-4ecd7cf46e27" xmlns:ns3="1d1917fa-9ef0-4cc2-bdb2-e30148f62b7b" targetNamespace="http://schemas.microsoft.com/office/2006/metadata/properties" ma:root="true" ma:fieldsID="7d6e3122fb02b2d8d50975ea133cbccf" ns2:_="" ns3:_="">
    <xsd:import namespace="702051be-e404-4652-9615-4ecd7cf46e27"/>
    <xsd:import namespace="1d1917fa-9ef0-4cc2-bdb2-e30148f62b7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2051be-e404-4652-9615-4ecd7cf46e2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ccb202-e2f2-4d30-b6c5-b05667fc0274}" ma:internalName="TaxCatchAll" ma:showField="CatchAllData" ma:web="702051be-e404-4652-9615-4ecd7cf46e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1917fa-9ef0-4cc2-bdb2-e30148f62b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2f79848-3148-4a71-82ac-7792165623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CDE0D2-FFBC-48A5-9CEB-4546CAE76E53}">
  <ds:schemaRefs>
    <ds:schemaRef ds:uri="http://schemas.microsoft.com/office/2006/metadata/properties"/>
    <ds:schemaRef ds:uri="http://schemas.microsoft.com/office/infopath/2007/PartnerControls"/>
    <ds:schemaRef ds:uri="1d1917fa-9ef0-4cc2-bdb2-e30148f62b7b"/>
    <ds:schemaRef ds:uri="702051be-e404-4652-9615-4ecd7cf46e27"/>
  </ds:schemaRefs>
</ds:datastoreItem>
</file>

<file path=customXml/itemProps2.xml><?xml version="1.0" encoding="utf-8"?>
<ds:datastoreItem xmlns:ds="http://schemas.openxmlformats.org/officeDocument/2006/customXml" ds:itemID="{7AC99AC0-8A0C-4612-8230-644BFBA46E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A60BEC-6256-46CC-9045-8190E6754B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2051be-e404-4652-9615-4ecd7cf46e27"/>
    <ds:schemaRef ds:uri="1d1917fa-9ef0-4cc2-bdb2-e30148f62b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1084</Words>
  <Application>Microsoft Office PowerPoint</Application>
  <PresentationFormat>Widescreen</PresentationFormat>
  <Paragraphs>271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Abbie Allen</dc:creator>
  <cp:lastModifiedBy>Abbie Allen</cp:lastModifiedBy>
  <cp:revision>1</cp:revision>
  <dcterms:created xsi:type="dcterms:W3CDTF">2023-06-26T12:13:13Z</dcterms:created>
  <dcterms:modified xsi:type="dcterms:W3CDTF">2023-07-05T10:13:22Z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0x010100FC3A6CBAA5B0B24B932C898233AD5DEC</vt:lpwstr>
  </property>
  <property fmtid="{D5CDD505-2E9C-101B-9397-08002B2CF9AE}" pid="3" name="MediaServiceImageTags">
    <vt:lpwstr/>
  </property>
</Properties>
</file>