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0" r:id="rId6"/>
    <p:sldId id="257" r:id="rId7"/>
    <p:sldId id="279" r:id="rId8"/>
    <p:sldId id="258" r:id="rId9"/>
    <p:sldId id="278" r:id="rId10"/>
    <p:sldId id="259" r:id="rId11"/>
    <p:sldId id="277" r:id="rId12"/>
    <p:sldId id="260" r:id="rId13"/>
    <p:sldId id="276" r:id="rId14"/>
    <p:sldId id="261" r:id="rId15"/>
    <p:sldId id="275" r:id="rId16"/>
    <p:sldId id="262" r:id="rId17"/>
    <p:sldId id="274" r:id="rId18"/>
    <p:sldId id="265" r:id="rId19"/>
    <p:sldId id="273" r:id="rId20"/>
    <p:sldId id="264" r:id="rId21"/>
    <p:sldId id="271" r:id="rId22"/>
    <p:sldId id="266" r:id="rId23"/>
    <p:sldId id="270" r:id="rId24"/>
    <p:sldId id="268" r:id="rId25"/>
    <p:sldId id="281" r:id="rId26"/>
  </p:sldIdLst>
  <p:sldSz cx="12192000" cy="6858000"/>
  <p:notesSz cx="7010400" cy="92964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21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D967BF-7141-4DDE-AC45-3FCA8B9899F0}" v="215" dt="2023-03-27T11:38:48.8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bie Allen" userId="S::abbie.allen@leicestercofe.org::0590438d-2375-4ac1-9344-12dfb4a6c982" providerId="AD" clId="Web-{28B5AC86-CC22-3618-797B-5203EAAF50B3}"/>
    <pc:docChg chg="addSld modSld">
      <pc:chgData name="Abbie Allen" userId="S::abbie.allen@leicestercofe.org::0590438d-2375-4ac1-9344-12dfb4a6c982" providerId="AD" clId="Web-{28B5AC86-CC22-3618-797B-5203EAAF50B3}" dt="2022-06-16T08:59:35.118" v="18"/>
      <pc:docMkLst>
        <pc:docMk/>
      </pc:docMkLst>
      <pc:sldChg chg="delSp modSp">
        <pc:chgData name="Abbie Allen" userId="S::abbie.allen@leicestercofe.org::0590438d-2375-4ac1-9344-12dfb4a6c982" providerId="AD" clId="Web-{28B5AC86-CC22-3618-797B-5203EAAF50B3}" dt="2022-06-16T08:59:24.571" v="15"/>
        <pc:sldMkLst>
          <pc:docMk/>
          <pc:sldMk cId="109857222" sldId="256"/>
        </pc:sldMkLst>
        <pc:spChg chg="mod">
          <ac:chgData name="Abbie Allen" userId="S::abbie.allen@leicestercofe.org::0590438d-2375-4ac1-9344-12dfb4a6c982" providerId="AD" clId="Web-{28B5AC86-CC22-3618-797B-5203EAAF50B3}" dt="2022-06-16T08:59:23.727" v="14" actId="20577"/>
          <ac:spMkLst>
            <pc:docMk/>
            <pc:sldMk cId="109857222" sldId="256"/>
            <ac:spMk id="2" creationId="{00000000-0000-0000-0000-000000000000}"/>
          </ac:spMkLst>
        </pc:spChg>
        <pc:spChg chg="del">
          <ac:chgData name="Abbie Allen" userId="S::abbie.allen@leicestercofe.org::0590438d-2375-4ac1-9344-12dfb4a6c982" providerId="AD" clId="Web-{28B5AC86-CC22-3618-797B-5203EAAF50B3}" dt="2022-06-16T08:59:24.571" v="15"/>
          <ac:spMkLst>
            <pc:docMk/>
            <pc:sldMk cId="109857222" sldId="256"/>
            <ac:spMk id="3" creationId="{00000000-0000-0000-0000-000000000000}"/>
          </ac:spMkLst>
        </pc:spChg>
      </pc:sldChg>
      <pc:sldChg chg="delSp new">
        <pc:chgData name="Abbie Allen" userId="S::abbie.allen@leicestercofe.org::0590438d-2375-4ac1-9344-12dfb4a6c982" providerId="AD" clId="Web-{28B5AC86-CC22-3618-797B-5203EAAF50B3}" dt="2022-06-16T08:59:35.118" v="18"/>
        <pc:sldMkLst>
          <pc:docMk/>
          <pc:sldMk cId="1157387397" sldId="257"/>
        </pc:sldMkLst>
        <pc:spChg chg="del">
          <ac:chgData name="Abbie Allen" userId="S::abbie.allen@leicestercofe.org::0590438d-2375-4ac1-9344-12dfb4a6c982" providerId="AD" clId="Web-{28B5AC86-CC22-3618-797B-5203EAAF50B3}" dt="2022-06-16T08:59:32.915" v="17"/>
          <ac:spMkLst>
            <pc:docMk/>
            <pc:sldMk cId="1157387397" sldId="257"/>
            <ac:spMk id="2" creationId="{EF26670F-00BC-5C6B-9A7D-8FFCCFDE6BB4}"/>
          </ac:spMkLst>
        </pc:spChg>
        <pc:spChg chg="del">
          <ac:chgData name="Abbie Allen" userId="S::abbie.allen@leicestercofe.org::0590438d-2375-4ac1-9344-12dfb4a6c982" providerId="AD" clId="Web-{28B5AC86-CC22-3618-797B-5203EAAF50B3}" dt="2022-06-16T08:59:35.118" v="18"/>
          <ac:spMkLst>
            <pc:docMk/>
            <pc:sldMk cId="1157387397" sldId="257"/>
            <ac:spMk id="3" creationId="{D10633BA-E13A-698A-2B1B-63F20054D41B}"/>
          </ac:spMkLst>
        </pc:spChg>
      </pc:sldChg>
    </pc:docChg>
  </pc:docChgLst>
  <pc:docChgLst>
    <pc:chgData name="Abbie Allen" userId="S::abbie.allen@leicestercofe.org::0590438d-2375-4ac1-9344-12dfb4a6c982" providerId="AD" clId="Web-{B039A62E-8DE2-C992-F779-0DFEE2ABFC4F}"/>
    <pc:docChg chg="modSld">
      <pc:chgData name="Abbie Allen" userId="S::abbie.allen@leicestercofe.org::0590438d-2375-4ac1-9344-12dfb4a6c982" providerId="AD" clId="Web-{B039A62E-8DE2-C992-F779-0DFEE2ABFC4F}" dt="2022-06-29T14:19:22.357" v="9"/>
      <pc:docMkLst>
        <pc:docMk/>
      </pc:docMkLst>
      <pc:sldChg chg="delSp modSp">
        <pc:chgData name="Abbie Allen" userId="S::abbie.allen@leicestercofe.org::0590438d-2375-4ac1-9344-12dfb4a6c982" providerId="AD" clId="Web-{B039A62E-8DE2-C992-F779-0DFEE2ABFC4F}" dt="2022-06-29T14:19:22.357" v="9"/>
        <pc:sldMkLst>
          <pc:docMk/>
          <pc:sldMk cId="1157387397" sldId="257"/>
        </pc:sldMkLst>
        <pc:spChg chg="del">
          <ac:chgData name="Abbie Allen" userId="S::abbie.allen@leicestercofe.org::0590438d-2375-4ac1-9344-12dfb4a6c982" providerId="AD" clId="Web-{B039A62E-8DE2-C992-F779-0DFEE2ABFC4F}" dt="2022-06-29T14:19:17.778" v="4"/>
          <ac:spMkLst>
            <pc:docMk/>
            <pc:sldMk cId="1157387397" sldId="257"/>
            <ac:spMk id="9" creationId="{5ABFC1D3-FD56-A979-413D-323F41007828}"/>
          </ac:spMkLst>
        </pc:spChg>
        <pc:spChg chg="del">
          <ac:chgData name="Abbie Allen" userId="S::abbie.allen@leicestercofe.org::0590438d-2375-4ac1-9344-12dfb4a6c982" providerId="AD" clId="Web-{B039A62E-8DE2-C992-F779-0DFEE2ABFC4F}" dt="2022-06-29T14:19:17.747" v="3"/>
          <ac:spMkLst>
            <pc:docMk/>
            <pc:sldMk cId="1157387397" sldId="257"/>
            <ac:spMk id="12" creationId="{229D4D67-2887-57B0-1BC2-47C3BC92AFD8}"/>
          </ac:spMkLst>
        </pc:spChg>
        <pc:spChg chg="del">
          <ac:chgData name="Abbie Allen" userId="S::abbie.allen@leicestercofe.org::0590438d-2375-4ac1-9344-12dfb4a6c982" providerId="AD" clId="Web-{B039A62E-8DE2-C992-F779-0DFEE2ABFC4F}" dt="2022-06-29T14:19:17.747" v="2"/>
          <ac:spMkLst>
            <pc:docMk/>
            <pc:sldMk cId="1157387397" sldId="257"/>
            <ac:spMk id="15" creationId="{6FB863C6-4B90-74B6-90C3-65D880E28033}"/>
          </ac:spMkLst>
        </pc:spChg>
        <pc:spChg chg="del">
          <ac:chgData name="Abbie Allen" userId="S::abbie.allen@leicestercofe.org::0590438d-2375-4ac1-9344-12dfb4a6c982" providerId="AD" clId="Web-{B039A62E-8DE2-C992-F779-0DFEE2ABFC4F}" dt="2022-06-29T14:19:17.747" v="1"/>
          <ac:spMkLst>
            <pc:docMk/>
            <pc:sldMk cId="1157387397" sldId="257"/>
            <ac:spMk id="19" creationId="{00000000-0000-0000-0000-000000000000}"/>
          </ac:spMkLst>
        </pc:spChg>
        <pc:spChg chg="del">
          <ac:chgData name="Abbie Allen" userId="S::abbie.allen@leicestercofe.org::0590438d-2375-4ac1-9344-12dfb4a6c982" providerId="AD" clId="Web-{B039A62E-8DE2-C992-F779-0DFEE2ABFC4F}" dt="2022-06-29T14:19:17.794" v="7"/>
          <ac:spMkLst>
            <pc:docMk/>
            <pc:sldMk cId="1157387397" sldId="257"/>
            <ac:spMk id="37" creationId="{D70EB79B-D2CD-22CB-B6B0-42AEB65488F2}"/>
          </ac:spMkLst>
        </pc:spChg>
        <pc:spChg chg="del">
          <ac:chgData name="Abbie Allen" userId="S::abbie.allen@leicestercofe.org::0590438d-2375-4ac1-9344-12dfb4a6c982" providerId="AD" clId="Web-{B039A62E-8DE2-C992-F779-0DFEE2ABFC4F}" dt="2022-06-29T14:19:17.747" v="0"/>
          <ac:spMkLst>
            <pc:docMk/>
            <pc:sldMk cId="1157387397" sldId="257"/>
            <ac:spMk id="41" creationId="{00000000-0000-0000-0000-000000000000}"/>
          </ac:spMkLst>
        </pc:spChg>
        <pc:spChg chg="del">
          <ac:chgData name="Abbie Allen" userId="S::abbie.allen@leicestercofe.org::0590438d-2375-4ac1-9344-12dfb4a6c982" providerId="AD" clId="Web-{B039A62E-8DE2-C992-F779-0DFEE2ABFC4F}" dt="2022-06-29T14:19:17.794" v="6"/>
          <ac:spMkLst>
            <pc:docMk/>
            <pc:sldMk cId="1157387397" sldId="257"/>
            <ac:spMk id="79" creationId="{56AD3DD6-D68A-160C-676F-D04001307F54}"/>
          </ac:spMkLst>
        </pc:spChg>
        <pc:spChg chg="del">
          <ac:chgData name="Abbie Allen" userId="S::abbie.allen@leicestercofe.org::0590438d-2375-4ac1-9344-12dfb4a6c982" providerId="AD" clId="Web-{B039A62E-8DE2-C992-F779-0DFEE2ABFC4F}" dt="2022-06-29T14:19:17.778" v="5"/>
          <ac:spMkLst>
            <pc:docMk/>
            <pc:sldMk cId="1157387397" sldId="257"/>
            <ac:spMk id="92" creationId="{3DC29B8F-86E4-EF1D-3C86-42739924FFC7}"/>
          </ac:spMkLst>
        </pc:spChg>
        <pc:cxnChg chg="mod">
          <ac:chgData name="Abbie Allen" userId="S::abbie.allen@leicestercofe.org::0590438d-2375-4ac1-9344-12dfb4a6c982" providerId="AD" clId="Web-{B039A62E-8DE2-C992-F779-0DFEE2ABFC4F}" dt="2022-06-29T14:19:17.778" v="4"/>
          <ac:cxnSpMkLst>
            <pc:docMk/>
            <pc:sldMk cId="1157387397" sldId="257"/>
            <ac:cxnSpMk id="11" creationId="{4B0AFF0A-1392-D1B1-159F-D04AA6BFBB67}"/>
          </ac:cxnSpMkLst>
        </pc:cxnChg>
        <pc:cxnChg chg="del mod">
          <ac:chgData name="Abbie Allen" userId="S::abbie.allen@leicestercofe.org::0590438d-2375-4ac1-9344-12dfb4a6c982" providerId="AD" clId="Web-{B039A62E-8DE2-C992-F779-0DFEE2ABFC4F}" dt="2022-06-29T14:19:22.357" v="9"/>
          <ac:cxnSpMkLst>
            <pc:docMk/>
            <pc:sldMk cId="1157387397" sldId="257"/>
            <ac:cxnSpMk id="16" creationId="{00000000-0000-0000-0000-000000000000}"/>
          </ac:cxnSpMkLst>
        </pc:cxnChg>
        <pc:cxnChg chg="del mod">
          <ac:chgData name="Abbie Allen" userId="S::abbie.allen@leicestercofe.org::0590438d-2375-4ac1-9344-12dfb4a6c982" providerId="AD" clId="Web-{B039A62E-8DE2-C992-F779-0DFEE2ABFC4F}" dt="2022-06-29T14:19:21.294" v="8"/>
          <ac:cxnSpMkLst>
            <pc:docMk/>
            <pc:sldMk cId="1157387397" sldId="257"/>
            <ac:cxnSpMk id="36" creationId="{00000000-0000-0000-0000-000000000000}"/>
          </ac:cxnSpMkLst>
        </pc:cxnChg>
        <pc:cxnChg chg="mod">
          <ac:chgData name="Abbie Allen" userId="S::abbie.allen@leicestercofe.org::0590438d-2375-4ac1-9344-12dfb4a6c982" providerId="AD" clId="Web-{B039A62E-8DE2-C992-F779-0DFEE2ABFC4F}" dt="2022-06-29T14:19:17.794" v="6"/>
          <ac:cxnSpMkLst>
            <pc:docMk/>
            <pc:sldMk cId="1157387397" sldId="257"/>
            <ac:cxnSpMk id="91" creationId="{5D2F1F06-3315-695E-6286-341A01DF7D30}"/>
          </ac:cxnSpMkLst>
        </pc:cxnChg>
      </pc:sldChg>
    </pc:docChg>
  </pc:docChgLst>
  <pc:docChgLst>
    <pc:chgData name="Abbie Allen" userId="0590438d-2375-4ac1-9344-12dfb4a6c982" providerId="ADAL" clId="{8E7936EF-45F6-4D0A-B15A-BF0A7B61BF3D}"/>
    <pc:docChg chg="custSel delSld modSld">
      <pc:chgData name="Abbie Allen" userId="0590438d-2375-4ac1-9344-12dfb4a6c982" providerId="ADAL" clId="{8E7936EF-45F6-4D0A-B15A-BF0A7B61BF3D}" dt="2022-09-02T08:33:39.253" v="852" actId="1076"/>
      <pc:docMkLst>
        <pc:docMk/>
      </pc:docMkLst>
      <pc:sldChg chg="addSp delSp modSp mod">
        <pc:chgData name="Abbie Allen" userId="0590438d-2375-4ac1-9344-12dfb4a6c982" providerId="ADAL" clId="{8E7936EF-45F6-4D0A-B15A-BF0A7B61BF3D}" dt="2022-09-02T08:30:17.362" v="805"/>
        <pc:sldMkLst>
          <pc:docMk/>
          <pc:sldMk cId="1157387397" sldId="257"/>
        </pc:sldMkLst>
        <pc:spChg chg="mod">
          <ac:chgData name="Abbie Allen" userId="0590438d-2375-4ac1-9344-12dfb4a6c982" providerId="ADAL" clId="{8E7936EF-45F6-4D0A-B15A-BF0A7B61BF3D}" dt="2022-09-02T08:28:58.078" v="796" actId="1076"/>
          <ac:spMkLst>
            <pc:docMk/>
            <pc:sldMk cId="1157387397" sldId="257"/>
            <ac:spMk id="4" creationId="{00000000-0000-0000-0000-000000000000}"/>
          </ac:spMkLst>
        </pc:spChg>
        <pc:spChg chg="mod">
          <ac:chgData name="Abbie Allen" userId="0590438d-2375-4ac1-9344-12dfb4a6c982" providerId="ADAL" clId="{8E7936EF-45F6-4D0A-B15A-BF0A7B61BF3D}" dt="2022-09-02T08:30:17.362" v="805"/>
          <ac:spMkLst>
            <pc:docMk/>
            <pc:sldMk cId="1157387397" sldId="257"/>
            <ac:spMk id="5" creationId="{FE0DE8C3-EE49-396F-3A1C-403684094722}"/>
          </ac:spMkLst>
        </pc:spChg>
        <pc:spChg chg="mod">
          <ac:chgData name="Abbie Allen" userId="0590438d-2375-4ac1-9344-12dfb4a6c982" providerId="ADAL" clId="{8E7936EF-45F6-4D0A-B15A-BF0A7B61BF3D}" dt="2022-09-02T08:30:17.362" v="805"/>
          <ac:spMkLst>
            <pc:docMk/>
            <pc:sldMk cId="1157387397" sldId="257"/>
            <ac:spMk id="6" creationId="{B69BBC43-EC50-7DD9-393E-A751992526C6}"/>
          </ac:spMkLst>
        </pc:spChg>
        <pc:spChg chg="mod">
          <ac:chgData name="Abbie Allen" userId="0590438d-2375-4ac1-9344-12dfb4a6c982" providerId="ADAL" clId="{8E7936EF-45F6-4D0A-B15A-BF0A7B61BF3D}" dt="2022-09-02T08:30:17.362" v="805"/>
          <ac:spMkLst>
            <pc:docMk/>
            <pc:sldMk cId="1157387397" sldId="257"/>
            <ac:spMk id="7" creationId="{55B37DB3-2F08-98A2-DE87-CB8D3D899861}"/>
          </ac:spMkLst>
        </pc:spChg>
        <pc:spChg chg="mod">
          <ac:chgData name="Abbie Allen" userId="0590438d-2375-4ac1-9344-12dfb4a6c982" providerId="ADAL" clId="{8E7936EF-45F6-4D0A-B15A-BF0A7B61BF3D}" dt="2022-09-02T08:30:17.362" v="805"/>
          <ac:spMkLst>
            <pc:docMk/>
            <pc:sldMk cId="1157387397" sldId="257"/>
            <ac:spMk id="8" creationId="{8C39DD78-393B-A125-1136-7A1F064AC4ED}"/>
          </ac:spMkLst>
        </pc:spChg>
        <pc:spChg chg="mod">
          <ac:chgData name="Abbie Allen" userId="0590438d-2375-4ac1-9344-12dfb4a6c982" providerId="ADAL" clId="{8E7936EF-45F6-4D0A-B15A-BF0A7B61BF3D}" dt="2022-09-02T08:30:17.362" v="805"/>
          <ac:spMkLst>
            <pc:docMk/>
            <pc:sldMk cId="1157387397" sldId="257"/>
            <ac:spMk id="9" creationId="{3AB3857F-0887-B49F-77C1-69619D11A94D}"/>
          </ac:spMkLst>
        </pc:spChg>
        <pc:spChg chg="mod">
          <ac:chgData name="Abbie Allen" userId="0590438d-2375-4ac1-9344-12dfb4a6c982" providerId="ADAL" clId="{8E7936EF-45F6-4D0A-B15A-BF0A7B61BF3D}" dt="2022-09-02T08:30:17.362" v="805"/>
          <ac:spMkLst>
            <pc:docMk/>
            <pc:sldMk cId="1157387397" sldId="257"/>
            <ac:spMk id="10" creationId="{5435FC32-79F7-C972-2677-316B04B37A0A}"/>
          </ac:spMkLst>
        </pc:spChg>
        <pc:spChg chg="mod">
          <ac:chgData name="Abbie Allen" userId="0590438d-2375-4ac1-9344-12dfb4a6c982" providerId="ADAL" clId="{8E7936EF-45F6-4D0A-B15A-BF0A7B61BF3D}" dt="2022-09-02T08:30:17.362" v="805"/>
          <ac:spMkLst>
            <pc:docMk/>
            <pc:sldMk cId="1157387397" sldId="257"/>
            <ac:spMk id="11" creationId="{8D66AAE0-0F3C-68B8-C686-53F63BB1CEAF}"/>
          </ac:spMkLst>
        </pc:spChg>
        <pc:spChg chg="mod">
          <ac:chgData name="Abbie Allen" userId="0590438d-2375-4ac1-9344-12dfb4a6c982" providerId="ADAL" clId="{8E7936EF-45F6-4D0A-B15A-BF0A7B61BF3D}" dt="2022-09-02T08:30:17.362" v="805"/>
          <ac:spMkLst>
            <pc:docMk/>
            <pc:sldMk cId="1157387397" sldId="257"/>
            <ac:spMk id="12" creationId="{7C15CE41-FEDC-0EA6-F117-3B612253F704}"/>
          </ac:spMkLst>
        </pc:spChg>
        <pc:spChg chg="mod">
          <ac:chgData name="Abbie Allen" userId="0590438d-2375-4ac1-9344-12dfb4a6c982" providerId="ADAL" clId="{8E7936EF-45F6-4D0A-B15A-BF0A7B61BF3D}" dt="2022-09-02T08:30:17.362" v="805"/>
          <ac:spMkLst>
            <pc:docMk/>
            <pc:sldMk cId="1157387397" sldId="257"/>
            <ac:spMk id="13" creationId="{DA914EEF-0237-0118-A22B-B85C8EB6B344}"/>
          </ac:spMkLst>
        </pc:spChg>
        <pc:spChg chg="mod">
          <ac:chgData name="Abbie Allen" userId="0590438d-2375-4ac1-9344-12dfb4a6c982" providerId="ADAL" clId="{8E7936EF-45F6-4D0A-B15A-BF0A7B61BF3D}" dt="2022-09-02T08:30:17.362" v="805"/>
          <ac:spMkLst>
            <pc:docMk/>
            <pc:sldMk cId="1157387397" sldId="257"/>
            <ac:spMk id="14" creationId="{DA45F9FC-2269-4FDC-EED7-FE1947645840}"/>
          </ac:spMkLst>
        </pc:spChg>
        <pc:grpChg chg="add mod">
          <ac:chgData name="Abbie Allen" userId="0590438d-2375-4ac1-9344-12dfb4a6c982" providerId="ADAL" clId="{8E7936EF-45F6-4D0A-B15A-BF0A7B61BF3D}" dt="2022-09-02T08:30:17.362" v="805"/>
          <ac:grpSpMkLst>
            <pc:docMk/>
            <pc:sldMk cId="1157387397" sldId="257"/>
            <ac:grpSpMk id="2" creationId="{9C8644C5-F424-EE4F-7782-468EAD1A1F38}"/>
          </ac:grpSpMkLst>
        </pc:grpChg>
        <pc:grpChg chg="mod">
          <ac:chgData name="Abbie Allen" userId="0590438d-2375-4ac1-9344-12dfb4a6c982" providerId="ADAL" clId="{8E7936EF-45F6-4D0A-B15A-BF0A7B61BF3D}" dt="2022-09-02T08:30:17.362" v="805"/>
          <ac:grpSpMkLst>
            <pc:docMk/>
            <pc:sldMk cId="1157387397" sldId="257"/>
            <ac:grpSpMk id="3" creationId="{4B96C0DD-FF9C-8AC3-CDA1-927AB6C46BF8}"/>
          </ac:grpSpMkLst>
        </pc:grpChg>
        <pc:grpChg chg="del mod">
          <ac:chgData name="Abbie Allen" userId="0590438d-2375-4ac1-9344-12dfb4a6c982" providerId="ADAL" clId="{8E7936EF-45F6-4D0A-B15A-BF0A7B61BF3D}" dt="2022-09-02T08:30:16.270" v="804" actId="478"/>
          <ac:grpSpMkLst>
            <pc:docMk/>
            <pc:sldMk cId="1157387397" sldId="257"/>
            <ac:grpSpMk id="60" creationId="{C81A0BF9-46C3-EF8F-5245-DCA600E8FF93}"/>
          </ac:grpSpMkLst>
        </pc:grpChg>
      </pc:sldChg>
      <pc:sldChg chg="modSp mod">
        <pc:chgData name="Abbie Allen" userId="0590438d-2375-4ac1-9344-12dfb4a6c982" providerId="ADAL" clId="{8E7936EF-45F6-4D0A-B15A-BF0A7B61BF3D}" dt="2022-09-02T08:30:03.838" v="803" actId="14100"/>
        <pc:sldMkLst>
          <pc:docMk/>
          <pc:sldMk cId="304538598" sldId="258"/>
        </pc:sldMkLst>
        <pc:spChg chg="mod">
          <ac:chgData name="Abbie Allen" userId="0590438d-2375-4ac1-9344-12dfb4a6c982" providerId="ADAL" clId="{8E7936EF-45F6-4D0A-B15A-BF0A7B61BF3D}" dt="2022-09-02T08:28:42.869" v="794" actId="1076"/>
          <ac:spMkLst>
            <pc:docMk/>
            <pc:sldMk cId="304538598" sldId="258"/>
            <ac:spMk id="6" creationId="{00000000-0000-0000-0000-000000000000}"/>
          </ac:spMkLst>
        </pc:spChg>
        <pc:spChg chg="mod">
          <ac:chgData name="Abbie Allen" userId="0590438d-2375-4ac1-9344-12dfb4a6c982" providerId="ADAL" clId="{8E7936EF-45F6-4D0A-B15A-BF0A7B61BF3D}" dt="2022-09-02T08:27:57.989" v="784" actId="1076"/>
          <ac:spMkLst>
            <pc:docMk/>
            <pc:sldMk cId="304538598" sldId="258"/>
            <ac:spMk id="16" creationId="{8B9462D4-6722-7270-59C3-2AF6C68A71CA}"/>
          </ac:spMkLst>
        </pc:spChg>
        <pc:grpChg chg="mod">
          <ac:chgData name="Abbie Allen" userId="0590438d-2375-4ac1-9344-12dfb4a6c982" providerId="ADAL" clId="{8E7936EF-45F6-4D0A-B15A-BF0A7B61BF3D}" dt="2022-09-02T08:30:03.838" v="803" actId="14100"/>
          <ac:grpSpMkLst>
            <pc:docMk/>
            <pc:sldMk cId="304538598" sldId="258"/>
            <ac:grpSpMk id="53" creationId="{41D4FDEA-57ED-DD1A-3E0B-1E18F63C2CB9}"/>
          </ac:grpSpMkLst>
        </pc:grpChg>
      </pc:sldChg>
      <pc:sldChg chg="addSp delSp modSp mod">
        <pc:chgData name="Abbie Allen" userId="0590438d-2375-4ac1-9344-12dfb4a6c982" providerId="ADAL" clId="{8E7936EF-45F6-4D0A-B15A-BF0A7B61BF3D}" dt="2022-09-02T08:30:36.182" v="807"/>
        <pc:sldMkLst>
          <pc:docMk/>
          <pc:sldMk cId="3913187536" sldId="259"/>
        </pc:sldMkLst>
        <pc:spChg chg="mod">
          <ac:chgData name="Abbie Allen" userId="0590438d-2375-4ac1-9344-12dfb4a6c982" providerId="ADAL" clId="{8E7936EF-45F6-4D0A-B15A-BF0A7B61BF3D}" dt="2022-09-02T08:30:36.182" v="807"/>
          <ac:spMkLst>
            <pc:docMk/>
            <pc:sldMk cId="3913187536" sldId="259"/>
            <ac:spMk id="4" creationId="{32915028-3F49-786C-46A5-E4B07882261A}"/>
          </ac:spMkLst>
        </pc:spChg>
        <pc:spChg chg="mod">
          <ac:chgData name="Abbie Allen" userId="0590438d-2375-4ac1-9344-12dfb4a6c982" providerId="ADAL" clId="{8E7936EF-45F6-4D0A-B15A-BF0A7B61BF3D}" dt="2022-09-02T08:30:36.182" v="807"/>
          <ac:spMkLst>
            <pc:docMk/>
            <pc:sldMk cId="3913187536" sldId="259"/>
            <ac:spMk id="5" creationId="{EADC4414-1DA0-08BF-AC50-E03D3A1081D6}"/>
          </ac:spMkLst>
        </pc:spChg>
        <pc:spChg chg="mod">
          <ac:chgData name="Abbie Allen" userId="0590438d-2375-4ac1-9344-12dfb4a6c982" providerId="ADAL" clId="{8E7936EF-45F6-4D0A-B15A-BF0A7B61BF3D}" dt="2022-09-02T08:28:36.902" v="793" actId="1076"/>
          <ac:spMkLst>
            <pc:docMk/>
            <pc:sldMk cId="3913187536" sldId="259"/>
            <ac:spMk id="6" creationId="{00000000-0000-0000-0000-000000000000}"/>
          </ac:spMkLst>
        </pc:spChg>
        <pc:spChg chg="mod">
          <ac:chgData name="Abbie Allen" userId="0590438d-2375-4ac1-9344-12dfb4a6c982" providerId="ADAL" clId="{8E7936EF-45F6-4D0A-B15A-BF0A7B61BF3D}" dt="2022-09-02T08:30:36.182" v="807"/>
          <ac:spMkLst>
            <pc:docMk/>
            <pc:sldMk cId="3913187536" sldId="259"/>
            <ac:spMk id="7" creationId="{D7664CC3-9C39-D41F-F700-88F09426BB7A}"/>
          </ac:spMkLst>
        </pc:spChg>
        <pc:spChg chg="mod">
          <ac:chgData name="Abbie Allen" userId="0590438d-2375-4ac1-9344-12dfb4a6c982" providerId="ADAL" clId="{8E7936EF-45F6-4D0A-B15A-BF0A7B61BF3D}" dt="2022-09-02T08:30:36.182" v="807"/>
          <ac:spMkLst>
            <pc:docMk/>
            <pc:sldMk cId="3913187536" sldId="259"/>
            <ac:spMk id="8" creationId="{51D94570-B0AB-72B5-B4ED-F71651E60163}"/>
          </ac:spMkLst>
        </pc:spChg>
        <pc:spChg chg="mod">
          <ac:chgData name="Abbie Allen" userId="0590438d-2375-4ac1-9344-12dfb4a6c982" providerId="ADAL" clId="{8E7936EF-45F6-4D0A-B15A-BF0A7B61BF3D}" dt="2022-09-02T08:30:36.182" v="807"/>
          <ac:spMkLst>
            <pc:docMk/>
            <pc:sldMk cId="3913187536" sldId="259"/>
            <ac:spMk id="9" creationId="{F978E67C-2C6B-EE2C-9E85-27D176FB6585}"/>
          </ac:spMkLst>
        </pc:spChg>
        <pc:spChg chg="mod">
          <ac:chgData name="Abbie Allen" userId="0590438d-2375-4ac1-9344-12dfb4a6c982" providerId="ADAL" clId="{8E7936EF-45F6-4D0A-B15A-BF0A7B61BF3D}" dt="2022-09-02T08:30:36.182" v="807"/>
          <ac:spMkLst>
            <pc:docMk/>
            <pc:sldMk cId="3913187536" sldId="259"/>
            <ac:spMk id="10" creationId="{636BE477-8C38-1D5C-D794-3181F7E7D0DC}"/>
          </ac:spMkLst>
        </pc:spChg>
        <pc:spChg chg="mod">
          <ac:chgData name="Abbie Allen" userId="0590438d-2375-4ac1-9344-12dfb4a6c982" providerId="ADAL" clId="{8E7936EF-45F6-4D0A-B15A-BF0A7B61BF3D}" dt="2022-09-02T08:30:36.182" v="807"/>
          <ac:spMkLst>
            <pc:docMk/>
            <pc:sldMk cId="3913187536" sldId="259"/>
            <ac:spMk id="11" creationId="{FE6E17A5-9528-25FA-767F-F7B0B814A99F}"/>
          </ac:spMkLst>
        </pc:spChg>
        <pc:spChg chg="mod">
          <ac:chgData name="Abbie Allen" userId="0590438d-2375-4ac1-9344-12dfb4a6c982" providerId="ADAL" clId="{8E7936EF-45F6-4D0A-B15A-BF0A7B61BF3D}" dt="2022-09-02T08:30:36.182" v="807"/>
          <ac:spMkLst>
            <pc:docMk/>
            <pc:sldMk cId="3913187536" sldId="259"/>
            <ac:spMk id="12" creationId="{E21441B7-C748-3DB5-B97D-30E695671C39}"/>
          </ac:spMkLst>
        </pc:spChg>
        <pc:spChg chg="mod">
          <ac:chgData name="Abbie Allen" userId="0590438d-2375-4ac1-9344-12dfb4a6c982" providerId="ADAL" clId="{8E7936EF-45F6-4D0A-B15A-BF0A7B61BF3D}" dt="2022-09-02T08:30:36.182" v="807"/>
          <ac:spMkLst>
            <pc:docMk/>
            <pc:sldMk cId="3913187536" sldId="259"/>
            <ac:spMk id="13" creationId="{FFF8611C-4198-5407-6E73-B2E7A667F939}"/>
          </ac:spMkLst>
        </pc:spChg>
        <pc:spChg chg="mod">
          <ac:chgData name="Abbie Allen" userId="0590438d-2375-4ac1-9344-12dfb4a6c982" providerId="ADAL" clId="{8E7936EF-45F6-4D0A-B15A-BF0A7B61BF3D}" dt="2022-09-02T08:30:36.182" v="807"/>
          <ac:spMkLst>
            <pc:docMk/>
            <pc:sldMk cId="3913187536" sldId="259"/>
            <ac:spMk id="14" creationId="{6011B656-A7D2-02F9-2243-A5D5ACB86F4F}"/>
          </ac:spMkLst>
        </pc:spChg>
        <pc:spChg chg="mod">
          <ac:chgData name="Abbie Allen" userId="0590438d-2375-4ac1-9344-12dfb4a6c982" providerId="ADAL" clId="{8E7936EF-45F6-4D0A-B15A-BF0A7B61BF3D}" dt="2022-09-02T08:28:05.558" v="785" actId="1076"/>
          <ac:spMkLst>
            <pc:docMk/>
            <pc:sldMk cId="3913187536" sldId="259"/>
            <ac:spMk id="22" creationId="{509B45F3-39A0-4A98-CA79-96E412E1BE2F}"/>
          </ac:spMkLst>
        </pc:spChg>
        <pc:grpChg chg="add mod">
          <ac:chgData name="Abbie Allen" userId="0590438d-2375-4ac1-9344-12dfb4a6c982" providerId="ADAL" clId="{8E7936EF-45F6-4D0A-B15A-BF0A7B61BF3D}" dt="2022-09-02T08:30:36.182" v="807"/>
          <ac:grpSpMkLst>
            <pc:docMk/>
            <pc:sldMk cId="3913187536" sldId="259"/>
            <ac:grpSpMk id="2" creationId="{56748365-C492-26D0-6966-932781F3619E}"/>
          </ac:grpSpMkLst>
        </pc:grpChg>
        <pc:grpChg chg="mod">
          <ac:chgData name="Abbie Allen" userId="0590438d-2375-4ac1-9344-12dfb4a6c982" providerId="ADAL" clId="{8E7936EF-45F6-4D0A-B15A-BF0A7B61BF3D}" dt="2022-09-02T08:30:36.182" v="807"/>
          <ac:grpSpMkLst>
            <pc:docMk/>
            <pc:sldMk cId="3913187536" sldId="259"/>
            <ac:grpSpMk id="3" creationId="{87DAB3F6-2288-2274-F829-768CB1A263AE}"/>
          </ac:grpSpMkLst>
        </pc:grpChg>
        <pc:grpChg chg="del mod">
          <ac:chgData name="Abbie Allen" userId="0590438d-2375-4ac1-9344-12dfb4a6c982" providerId="ADAL" clId="{8E7936EF-45F6-4D0A-B15A-BF0A7B61BF3D}" dt="2022-09-02T08:30:35.544" v="806" actId="478"/>
          <ac:grpSpMkLst>
            <pc:docMk/>
            <pc:sldMk cId="3913187536" sldId="259"/>
            <ac:grpSpMk id="56" creationId="{D02416F2-A332-E086-1DF8-1C2FAD057EC7}"/>
          </ac:grpSpMkLst>
        </pc:grpChg>
      </pc:sldChg>
      <pc:sldChg chg="addSp delSp modSp mod">
        <pc:chgData name="Abbie Allen" userId="0590438d-2375-4ac1-9344-12dfb4a6c982" providerId="ADAL" clId="{8E7936EF-45F6-4D0A-B15A-BF0A7B61BF3D}" dt="2022-09-02T08:31:14.734" v="814" actId="1076"/>
        <pc:sldMkLst>
          <pc:docMk/>
          <pc:sldMk cId="1234239181" sldId="260"/>
        </pc:sldMkLst>
        <pc:spChg chg="mod">
          <ac:chgData name="Abbie Allen" userId="0590438d-2375-4ac1-9344-12dfb4a6c982" providerId="ADAL" clId="{8E7936EF-45F6-4D0A-B15A-BF0A7B61BF3D}" dt="2022-09-02T08:30:50.950" v="809"/>
          <ac:spMkLst>
            <pc:docMk/>
            <pc:sldMk cId="1234239181" sldId="260"/>
            <ac:spMk id="4" creationId="{62829465-04DB-2F3F-FC1F-51E6C7C37D87}"/>
          </ac:spMkLst>
        </pc:spChg>
        <pc:spChg chg="mod">
          <ac:chgData name="Abbie Allen" userId="0590438d-2375-4ac1-9344-12dfb4a6c982" providerId="ADAL" clId="{8E7936EF-45F6-4D0A-B15A-BF0A7B61BF3D}" dt="2022-09-02T08:30:50.950" v="809"/>
          <ac:spMkLst>
            <pc:docMk/>
            <pc:sldMk cId="1234239181" sldId="260"/>
            <ac:spMk id="5" creationId="{C4F5063B-A296-EB8F-8DC2-4A50C76E1198}"/>
          </ac:spMkLst>
        </pc:spChg>
        <pc:spChg chg="mod">
          <ac:chgData name="Abbie Allen" userId="0590438d-2375-4ac1-9344-12dfb4a6c982" providerId="ADAL" clId="{8E7936EF-45F6-4D0A-B15A-BF0A7B61BF3D}" dt="2022-09-02T08:31:09.897" v="813" actId="14100"/>
          <ac:spMkLst>
            <pc:docMk/>
            <pc:sldMk cId="1234239181" sldId="260"/>
            <ac:spMk id="6" creationId="{00000000-0000-0000-0000-000000000000}"/>
          </ac:spMkLst>
        </pc:spChg>
        <pc:spChg chg="mod">
          <ac:chgData name="Abbie Allen" userId="0590438d-2375-4ac1-9344-12dfb4a6c982" providerId="ADAL" clId="{8E7936EF-45F6-4D0A-B15A-BF0A7B61BF3D}" dt="2022-09-02T08:30:50.950" v="809"/>
          <ac:spMkLst>
            <pc:docMk/>
            <pc:sldMk cId="1234239181" sldId="260"/>
            <ac:spMk id="7" creationId="{C2DF4F81-4E12-D186-CBF6-6341AAA737F9}"/>
          </ac:spMkLst>
        </pc:spChg>
        <pc:spChg chg="mod">
          <ac:chgData name="Abbie Allen" userId="0590438d-2375-4ac1-9344-12dfb4a6c982" providerId="ADAL" clId="{8E7936EF-45F6-4D0A-B15A-BF0A7B61BF3D}" dt="2022-09-02T08:30:50.950" v="809"/>
          <ac:spMkLst>
            <pc:docMk/>
            <pc:sldMk cId="1234239181" sldId="260"/>
            <ac:spMk id="8" creationId="{EDE15514-3B58-7FF9-6BA5-D3B790E0DAC2}"/>
          </ac:spMkLst>
        </pc:spChg>
        <pc:spChg chg="mod">
          <ac:chgData name="Abbie Allen" userId="0590438d-2375-4ac1-9344-12dfb4a6c982" providerId="ADAL" clId="{8E7936EF-45F6-4D0A-B15A-BF0A7B61BF3D}" dt="2022-09-02T08:30:50.950" v="809"/>
          <ac:spMkLst>
            <pc:docMk/>
            <pc:sldMk cId="1234239181" sldId="260"/>
            <ac:spMk id="9" creationId="{95B2E744-B861-738A-DEDB-ADF4C857CA4B}"/>
          </ac:spMkLst>
        </pc:spChg>
        <pc:spChg chg="mod">
          <ac:chgData name="Abbie Allen" userId="0590438d-2375-4ac1-9344-12dfb4a6c982" providerId="ADAL" clId="{8E7936EF-45F6-4D0A-B15A-BF0A7B61BF3D}" dt="2022-09-02T08:30:50.950" v="809"/>
          <ac:spMkLst>
            <pc:docMk/>
            <pc:sldMk cId="1234239181" sldId="260"/>
            <ac:spMk id="10" creationId="{3B6B7365-7AC0-214C-6E51-5540220D7D73}"/>
          </ac:spMkLst>
        </pc:spChg>
        <pc:spChg chg="mod">
          <ac:chgData name="Abbie Allen" userId="0590438d-2375-4ac1-9344-12dfb4a6c982" providerId="ADAL" clId="{8E7936EF-45F6-4D0A-B15A-BF0A7B61BF3D}" dt="2022-09-02T08:30:50.950" v="809"/>
          <ac:spMkLst>
            <pc:docMk/>
            <pc:sldMk cId="1234239181" sldId="260"/>
            <ac:spMk id="11" creationId="{10820FD5-4193-7400-4714-8B6B7E6BB977}"/>
          </ac:spMkLst>
        </pc:spChg>
        <pc:spChg chg="mod">
          <ac:chgData name="Abbie Allen" userId="0590438d-2375-4ac1-9344-12dfb4a6c982" providerId="ADAL" clId="{8E7936EF-45F6-4D0A-B15A-BF0A7B61BF3D}" dt="2022-09-02T08:30:50.950" v="809"/>
          <ac:spMkLst>
            <pc:docMk/>
            <pc:sldMk cId="1234239181" sldId="260"/>
            <ac:spMk id="12" creationId="{E6A6B9A4-9E90-0A74-B568-161C58D045C4}"/>
          </ac:spMkLst>
        </pc:spChg>
        <pc:spChg chg="mod">
          <ac:chgData name="Abbie Allen" userId="0590438d-2375-4ac1-9344-12dfb4a6c982" providerId="ADAL" clId="{8E7936EF-45F6-4D0A-B15A-BF0A7B61BF3D}" dt="2022-09-02T08:30:50.950" v="809"/>
          <ac:spMkLst>
            <pc:docMk/>
            <pc:sldMk cId="1234239181" sldId="260"/>
            <ac:spMk id="13" creationId="{5E08BE5B-A9F4-A685-62D1-08BF1DFD61C5}"/>
          </ac:spMkLst>
        </pc:spChg>
        <pc:spChg chg="mod">
          <ac:chgData name="Abbie Allen" userId="0590438d-2375-4ac1-9344-12dfb4a6c982" providerId="ADAL" clId="{8E7936EF-45F6-4D0A-B15A-BF0A7B61BF3D}" dt="2022-09-02T08:30:50.950" v="809"/>
          <ac:spMkLst>
            <pc:docMk/>
            <pc:sldMk cId="1234239181" sldId="260"/>
            <ac:spMk id="14" creationId="{905C64FB-510A-B03E-52EA-33CAF8D648BA}"/>
          </ac:spMkLst>
        </pc:spChg>
        <pc:spChg chg="mod">
          <ac:chgData name="Abbie Allen" userId="0590438d-2375-4ac1-9344-12dfb4a6c982" providerId="ADAL" clId="{8E7936EF-45F6-4D0A-B15A-BF0A7B61BF3D}" dt="2022-09-02T08:31:14.734" v="814" actId="1076"/>
          <ac:spMkLst>
            <pc:docMk/>
            <pc:sldMk cId="1234239181" sldId="260"/>
            <ac:spMk id="31" creationId="{D533964B-F6E0-0229-DF93-D37A3F7D9EE6}"/>
          </ac:spMkLst>
        </pc:spChg>
        <pc:grpChg chg="add mod">
          <ac:chgData name="Abbie Allen" userId="0590438d-2375-4ac1-9344-12dfb4a6c982" providerId="ADAL" clId="{8E7936EF-45F6-4D0A-B15A-BF0A7B61BF3D}" dt="2022-09-02T08:30:50.950" v="809"/>
          <ac:grpSpMkLst>
            <pc:docMk/>
            <pc:sldMk cId="1234239181" sldId="260"/>
            <ac:grpSpMk id="2" creationId="{251DA187-E6C6-D4F1-480E-0A42F002FF04}"/>
          </ac:grpSpMkLst>
        </pc:grpChg>
        <pc:grpChg chg="mod">
          <ac:chgData name="Abbie Allen" userId="0590438d-2375-4ac1-9344-12dfb4a6c982" providerId="ADAL" clId="{8E7936EF-45F6-4D0A-B15A-BF0A7B61BF3D}" dt="2022-09-02T08:30:50.950" v="809"/>
          <ac:grpSpMkLst>
            <pc:docMk/>
            <pc:sldMk cId="1234239181" sldId="260"/>
            <ac:grpSpMk id="3" creationId="{4CFF8456-E0EC-2AA7-85D2-09B0FB530796}"/>
          </ac:grpSpMkLst>
        </pc:grpChg>
        <pc:grpChg chg="del">
          <ac:chgData name="Abbie Allen" userId="0590438d-2375-4ac1-9344-12dfb4a6c982" providerId="ADAL" clId="{8E7936EF-45F6-4D0A-B15A-BF0A7B61BF3D}" dt="2022-09-02T08:30:50.352" v="808" actId="478"/>
          <ac:grpSpMkLst>
            <pc:docMk/>
            <pc:sldMk cId="1234239181" sldId="260"/>
            <ac:grpSpMk id="61" creationId="{D1EA7164-BC60-D8D0-BC0F-F73E1C6B07C4}"/>
          </ac:grpSpMkLst>
        </pc:grpChg>
      </pc:sldChg>
      <pc:sldChg chg="addSp delSp modSp mod">
        <pc:chgData name="Abbie Allen" userId="0590438d-2375-4ac1-9344-12dfb4a6c982" providerId="ADAL" clId="{8E7936EF-45F6-4D0A-B15A-BF0A7B61BF3D}" dt="2022-09-02T08:31:34.294" v="820" actId="403"/>
        <pc:sldMkLst>
          <pc:docMk/>
          <pc:sldMk cId="3110186842" sldId="261"/>
        </pc:sldMkLst>
        <pc:spChg chg="mod">
          <ac:chgData name="Abbie Allen" userId="0590438d-2375-4ac1-9344-12dfb4a6c982" providerId="ADAL" clId="{8E7936EF-45F6-4D0A-B15A-BF0A7B61BF3D}" dt="2022-09-02T08:31:22.004" v="816"/>
          <ac:spMkLst>
            <pc:docMk/>
            <pc:sldMk cId="3110186842" sldId="261"/>
            <ac:spMk id="4" creationId="{DEB3E386-C7F3-27A3-0A49-69427308E8FC}"/>
          </ac:spMkLst>
        </pc:spChg>
        <pc:spChg chg="mod">
          <ac:chgData name="Abbie Allen" userId="0590438d-2375-4ac1-9344-12dfb4a6c982" providerId="ADAL" clId="{8E7936EF-45F6-4D0A-B15A-BF0A7B61BF3D}" dt="2022-09-02T08:31:22.004" v="816"/>
          <ac:spMkLst>
            <pc:docMk/>
            <pc:sldMk cId="3110186842" sldId="261"/>
            <ac:spMk id="5" creationId="{F402E6EF-5D47-170E-4216-9EB0EBFFF93C}"/>
          </ac:spMkLst>
        </pc:spChg>
        <pc:spChg chg="mod">
          <ac:chgData name="Abbie Allen" userId="0590438d-2375-4ac1-9344-12dfb4a6c982" providerId="ADAL" clId="{8E7936EF-45F6-4D0A-B15A-BF0A7B61BF3D}" dt="2022-09-02T08:31:34.294" v="820" actId="403"/>
          <ac:spMkLst>
            <pc:docMk/>
            <pc:sldMk cId="3110186842" sldId="261"/>
            <ac:spMk id="6" creationId="{00000000-0000-0000-0000-000000000000}"/>
          </ac:spMkLst>
        </pc:spChg>
        <pc:spChg chg="mod">
          <ac:chgData name="Abbie Allen" userId="0590438d-2375-4ac1-9344-12dfb4a6c982" providerId="ADAL" clId="{8E7936EF-45F6-4D0A-B15A-BF0A7B61BF3D}" dt="2022-09-02T08:31:22.004" v="816"/>
          <ac:spMkLst>
            <pc:docMk/>
            <pc:sldMk cId="3110186842" sldId="261"/>
            <ac:spMk id="7" creationId="{43B4F4A6-9FE4-A613-805C-AB491A26A572}"/>
          </ac:spMkLst>
        </pc:spChg>
        <pc:spChg chg="mod">
          <ac:chgData name="Abbie Allen" userId="0590438d-2375-4ac1-9344-12dfb4a6c982" providerId="ADAL" clId="{8E7936EF-45F6-4D0A-B15A-BF0A7B61BF3D}" dt="2022-09-02T08:31:22.004" v="816"/>
          <ac:spMkLst>
            <pc:docMk/>
            <pc:sldMk cId="3110186842" sldId="261"/>
            <ac:spMk id="8" creationId="{957D81D5-EEEB-426B-9DAF-18937013BEB3}"/>
          </ac:spMkLst>
        </pc:spChg>
        <pc:spChg chg="mod">
          <ac:chgData name="Abbie Allen" userId="0590438d-2375-4ac1-9344-12dfb4a6c982" providerId="ADAL" clId="{8E7936EF-45F6-4D0A-B15A-BF0A7B61BF3D}" dt="2022-09-02T08:31:22.004" v="816"/>
          <ac:spMkLst>
            <pc:docMk/>
            <pc:sldMk cId="3110186842" sldId="261"/>
            <ac:spMk id="9" creationId="{2A4A7713-F549-C284-2DC9-70F159C7DDB3}"/>
          </ac:spMkLst>
        </pc:spChg>
        <pc:spChg chg="mod">
          <ac:chgData name="Abbie Allen" userId="0590438d-2375-4ac1-9344-12dfb4a6c982" providerId="ADAL" clId="{8E7936EF-45F6-4D0A-B15A-BF0A7B61BF3D}" dt="2022-09-02T08:31:22.004" v="816"/>
          <ac:spMkLst>
            <pc:docMk/>
            <pc:sldMk cId="3110186842" sldId="261"/>
            <ac:spMk id="10" creationId="{51E98CDE-3631-1D9C-5213-7A54525FACF7}"/>
          </ac:spMkLst>
        </pc:spChg>
        <pc:spChg chg="mod">
          <ac:chgData name="Abbie Allen" userId="0590438d-2375-4ac1-9344-12dfb4a6c982" providerId="ADAL" clId="{8E7936EF-45F6-4D0A-B15A-BF0A7B61BF3D}" dt="2022-09-02T08:31:22.004" v="816"/>
          <ac:spMkLst>
            <pc:docMk/>
            <pc:sldMk cId="3110186842" sldId="261"/>
            <ac:spMk id="11" creationId="{A231EC6B-0B2A-519F-DF0F-47F359A8A11E}"/>
          </ac:spMkLst>
        </pc:spChg>
        <pc:spChg chg="mod">
          <ac:chgData name="Abbie Allen" userId="0590438d-2375-4ac1-9344-12dfb4a6c982" providerId="ADAL" clId="{8E7936EF-45F6-4D0A-B15A-BF0A7B61BF3D}" dt="2022-09-02T08:31:22.004" v="816"/>
          <ac:spMkLst>
            <pc:docMk/>
            <pc:sldMk cId="3110186842" sldId="261"/>
            <ac:spMk id="12" creationId="{654CCDAC-E6D0-0E22-2C45-CCF4EA4A4897}"/>
          </ac:spMkLst>
        </pc:spChg>
        <pc:spChg chg="mod">
          <ac:chgData name="Abbie Allen" userId="0590438d-2375-4ac1-9344-12dfb4a6c982" providerId="ADAL" clId="{8E7936EF-45F6-4D0A-B15A-BF0A7B61BF3D}" dt="2022-09-02T08:31:22.004" v="816"/>
          <ac:spMkLst>
            <pc:docMk/>
            <pc:sldMk cId="3110186842" sldId="261"/>
            <ac:spMk id="13" creationId="{8A78DB7B-8B14-AB4B-1DD1-61196D932D28}"/>
          </ac:spMkLst>
        </pc:spChg>
        <pc:spChg chg="mod">
          <ac:chgData name="Abbie Allen" userId="0590438d-2375-4ac1-9344-12dfb4a6c982" providerId="ADAL" clId="{8E7936EF-45F6-4D0A-B15A-BF0A7B61BF3D}" dt="2022-09-02T08:31:22.004" v="816"/>
          <ac:spMkLst>
            <pc:docMk/>
            <pc:sldMk cId="3110186842" sldId="261"/>
            <ac:spMk id="14" creationId="{C50F97D5-518A-75FD-AA8E-714CE61067E6}"/>
          </ac:spMkLst>
        </pc:spChg>
        <pc:grpChg chg="add mod">
          <ac:chgData name="Abbie Allen" userId="0590438d-2375-4ac1-9344-12dfb4a6c982" providerId="ADAL" clId="{8E7936EF-45F6-4D0A-B15A-BF0A7B61BF3D}" dt="2022-09-02T08:31:22.004" v="816"/>
          <ac:grpSpMkLst>
            <pc:docMk/>
            <pc:sldMk cId="3110186842" sldId="261"/>
            <ac:grpSpMk id="2" creationId="{E0F16A18-DBF6-D2A4-F66B-2932D638A82B}"/>
          </ac:grpSpMkLst>
        </pc:grpChg>
        <pc:grpChg chg="mod">
          <ac:chgData name="Abbie Allen" userId="0590438d-2375-4ac1-9344-12dfb4a6c982" providerId="ADAL" clId="{8E7936EF-45F6-4D0A-B15A-BF0A7B61BF3D}" dt="2022-09-02T08:31:22.004" v="816"/>
          <ac:grpSpMkLst>
            <pc:docMk/>
            <pc:sldMk cId="3110186842" sldId="261"/>
            <ac:grpSpMk id="3" creationId="{FC017F18-DB35-BE0B-423C-33DBB9A7BD50}"/>
          </ac:grpSpMkLst>
        </pc:grpChg>
        <pc:grpChg chg="del">
          <ac:chgData name="Abbie Allen" userId="0590438d-2375-4ac1-9344-12dfb4a6c982" providerId="ADAL" clId="{8E7936EF-45F6-4D0A-B15A-BF0A7B61BF3D}" dt="2022-09-02T08:31:21.408" v="815" actId="478"/>
          <ac:grpSpMkLst>
            <pc:docMk/>
            <pc:sldMk cId="3110186842" sldId="261"/>
            <ac:grpSpMk id="65" creationId="{885D65CD-7C59-2766-2EA5-29A4047991CD}"/>
          </ac:grpSpMkLst>
        </pc:grpChg>
      </pc:sldChg>
      <pc:sldChg chg="addSp delSp modSp mod">
        <pc:chgData name="Abbie Allen" userId="0590438d-2375-4ac1-9344-12dfb4a6c982" providerId="ADAL" clId="{8E7936EF-45F6-4D0A-B15A-BF0A7B61BF3D}" dt="2022-09-02T08:31:54.198" v="826" actId="1076"/>
        <pc:sldMkLst>
          <pc:docMk/>
          <pc:sldMk cId="2453866377" sldId="262"/>
        </pc:sldMkLst>
        <pc:spChg chg="mod">
          <ac:chgData name="Abbie Allen" userId="0590438d-2375-4ac1-9344-12dfb4a6c982" providerId="ADAL" clId="{8E7936EF-45F6-4D0A-B15A-BF0A7B61BF3D}" dt="2022-09-02T08:31:42.543" v="822"/>
          <ac:spMkLst>
            <pc:docMk/>
            <pc:sldMk cId="2453866377" sldId="262"/>
            <ac:spMk id="4" creationId="{F11F7AD8-0D5F-0816-A20D-A0B9DBEEC35F}"/>
          </ac:spMkLst>
        </pc:spChg>
        <pc:spChg chg="mod">
          <ac:chgData name="Abbie Allen" userId="0590438d-2375-4ac1-9344-12dfb4a6c982" providerId="ADAL" clId="{8E7936EF-45F6-4D0A-B15A-BF0A7B61BF3D}" dt="2022-09-02T08:31:42.543" v="822"/>
          <ac:spMkLst>
            <pc:docMk/>
            <pc:sldMk cId="2453866377" sldId="262"/>
            <ac:spMk id="5" creationId="{A4B91664-90EB-1B98-4D98-8311FFF7A1A4}"/>
          </ac:spMkLst>
        </pc:spChg>
        <pc:spChg chg="mod">
          <ac:chgData name="Abbie Allen" userId="0590438d-2375-4ac1-9344-12dfb4a6c982" providerId="ADAL" clId="{8E7936EF-45F6-4D0A-B15A-BF0A7B61BF3D}" dt="2022-09-02T08:31:54.198" v="826" actId="1076"/>
          <ac:spMkLst>
            <pc:docMk/>
            <pc:sldMk cId="2453866377" sldId="262"/>
            <ac:spMk id="6" creationId="{00000000-0000-0000-0000-000000000000}"/>
          </ac:spMkLst>
        </pc:spChg>
        <pc:spChg chg="mod">
          <ac:chgData name="Abbie Allen" userId="0590438d-2375-4ac1-9344-12dfb4a6c982" providerId="ADAL" clId="{8E7936EF-45F6-4D0A-B15A-BF0A7B61BF3D}" dt="2022-09-02T08:31:42.543" v="822"/>
          <ac:spMkLst>
            <pc:docMk/>
            <pc:sldMk cId="2453866377" sldId="262"/>
            <ac:spMk id="7" creationId="{B41C6887-002D-8EEE-2DAF-3EC0E7B0247F}"/>
          </ac:spMkLst>
        </pc:spChg>
        <pc:spChg chg="mod">
          <ac:chgData name="Abbie Allen" userId="0590438d-2375-4ac1-9344-12dfb4a6c982" providerId="ADAL" clId="{8E7936EF-45F6-4D0A-B15A-BF0A7B61BF3D}" dt="2022-09-02T08:31:42.543" v="822"/>
          <ac:spMkLst>
            <pc:docMk/>
            <pc:sldMk cId="2453866377" sldId="262"/>
            <ac:spMk id="8" creationId="{5B2172DA-957F-932A-EFBA-DA699A911220}"/>
          </ac:spMkLst>
        </pc:spChg>
        <pc:spChg chg="mod">
          <ac:chgData name="Abbie Allen" userId="0590438d-2375-4ac1-9344-12dfb4a6c982" providerId="ADAL" clId="{8E7936EF-45F6-4D0A-B15A-BF0A7B61BF3D}" dt="2022-09-02T08:31:42.543" v="822"/>
          <ac:spMkLst>
            <pc:docMk/>
            <pc:sldMk cId="2453866377" sldId="262"/>
            <ac:spMk id="9" creationId="{EBA0A426-77D8-F325-B2C5-2C5587138992}"/>
          </ac:spMkLst>
        </pc:spChg>
        <pc:spChg chg="mod">
          <ac:chgData name="Abbie Allen" userId="0590438d-2375-4ac1-9344-12dfb4a6c982" providerId="ADAL" clId="{8E7936EF-45F6-4D0A-B15A-BF0A7B61BF3D}" dt="2022-09-02T08:31:42.543" v="822"/>
          <ac:spMkLst>
            <pc:docMk/>
            <pc:sldMk cId="2453866377" sldId="262"/>
            <ac:spMk id="10" creationId="{F7DC8C68-D16E-2BFF-E3B5-C72E9233B1C1}"/>
          </ac:spMkLst>
        </pc:spChg>
        <pc:spChg chg="mod">
          <ac:chgData name="Abbie Allen" userId="0590438d-2375-4ac1-9344-12dfb4a6c982" providerId="ADAL" clId="{8E7936EF-45F6-4D0A-B15A-BF0A7B61BF3D}" dt="2022-09-02T08:31:42.543" v="822"/>
          <ac:spMkLst>
            <pc:docMk/>
            <pc:sldMk cId="2453866377" sldId="262"/>
            <ac:spMk id="11" creationId="{188DC213-A009-7C37-B5CE-3A55AF617909}"/>
          </ac:spMkLst>
        </pc:spChg>
        <pc:spChg chg="mod">
          <ac:chgData name="Abbie Allen" userId="0590438d-2375-4ac1-9344-12dfb4a6c982" providerId="ADAL" clId="{8E7936EF-45F6-4D0A-B15A-BF0A7B61BF3D}" dt="2022-09-02T08:31:42.543" v="822"/>
          <ac:spMkLst>
            <pc:docMk/>
            <pc:sldMk cId="2453866377" sldId="262"/>
            <ac:spMk id="12" creationId="{0DF5A8D2-CAB9-B35B-1324-BCF1A935DCB1}"/>
          </ac:spMkLst>
        </pc:spChg>
        <pc:spChg chg="mod">
          <ac:chgData name="Abbie Allen" userId="0590438d-2375-4ac1-9344-12dfb4a6c982" providerId="ADAL" clId="{8E7936EF-45F6-4D0A-B15A-BF0A7B61BF3D}" dt="2022-09-02T08:31:42.543" v="822"/>
          <ac:spMkLst>
            <pc:docMk/>
            <pc:sldMk cId="2453866377" sldId="262"/>
            <ac:spMk id="13" creationId="{54A7D618-2565-B7EA-4E29-04A85C25D683}"/>
          </ac:spMkLst>
        </pc:spChg>
        <pc:spChg chg="mod">
          <ac:chgData name="Abbie Allen" userId="0590438d-2375-4ac1-9344-12dfb4a6c982" providerId="ADAL" clId="{8E7936EF-45F6-4D0A-B15A-BF0A7B61BF3D}" dt="2022-09-02T08:31:42.543" v="822"/>
          <ac:spMkLst>
            <pc:docMk/>
            <pc:sldMk cId="2453866377" sldId="262"/>
            <ac:spMk id="14" creationId="{5119E4AA-C91A-0275-C3D1-32690C3BAEAD}"/>
          </ac:spMkLst>
        </pc:spChg>
        <pc:grpChg chg="add mod">
          <ac:chgData name="Abbie Allen" userId="0590438d-2375-4ac1-9344-12dfb4a6c982" providerId="ADAL" clId="{8E7936EF-45F6-4D0A-B15A-BF0A7B61BF3D}" dt="2022-09-02T08:31:42.543" v="822"/>
          <ac:grpSpMkLst>
            <pc:docMk/>
            <pc:sldMk cId="2453866377" sldId="262"/>
            <ac:grpSpMk id="2" creationId="{42105263-F006-F6DC-247D-140FB4DD7FDF}"/>
          </ac:grpSpMkLst>
        </pc:grpChg>
        <pc:grpChg chg="mod">
          <ac:chgData name="Abbie Allen" userId="0590438d-2375-4ac1-9344-12dfb4a6c982" providerId="ADAL" clId="{8E7936EF-45F6-4D0A-B15A-BF0A7B61BF3D}" dt="2022-09-02T08:31:42.543" v="822"/>
          <ac:grpSpMkLst>
            <pc:docMk/>
            <pc:sldMk cId="2453866377" sldId="262"/>
            <ac:grpSpMk id="3" creationId="{FE0059A5-9097-2CEC-B442-EA044256A86C}"/>
          </ac:grpSpMkLst>
        </pc:grpChg>
        <pc:grpChg chg="del">
          <ac:chgData name="Abbie Allen" userId="0590438d-2375-4ac1-9344-12dfb4a6c982" providerId="ADAL" clId="{8E7936EF-45F6-4D0A-B15A-BF0A7B61BF3D}" dt="2022-09-02T08:31:41.598" v="821" actId="478"/>
          <ac:grpSpMkLst>
            <pc:docMk/>
            <pc:sldMk cId="2453866377" sldId="262"/>
            <ac:grpSpMk id="59" creationId="{1C0DE3B5-19B2-0DCA-B993-36B4ADDF8BD3}"/>
          </ac:grpSpMkLst>
        </pc:grpChg>
      </pc:sldChg>
      <pc:sldChg chg="del">
        <pc:chgData name="Abbie Allen" userId="0590438d-2375-4ac1-9344-12dfb4a6c982" providerId="ADAL" clId="{8E7936EF-45F6-4D0A-B15A-BF0A7B61BF3D}" dt="2022-08-31T07:33:36.114" v="672" actId="47"/>
        <pc:sldMkLst>
          <pc:docMk/>
          <pc:sldMk cId="3981193103" sldId="263"/>
        </pc:sldMkLst>
      </pc:sldChg>
      <pc:sldChg chg="addSp delSp modSp mod">
        <pc:chgData name="Abbie Allen" userId="0590438d-2375-4ac1-9344-12dfb4a6c982" providerId="ADAL" clId="{8E7936EF-45F6-4D0A-B15A-BF0A7B61BF3D}" dt="2022-09-02T08:32:52.198" v="843" actId="1076"/>
        <pc:sldMkLst>
          <pc:docMk/>
          <pc:sldMk cId="2309344519" sldId="264"/>
        </pc:sldMkLst>
        <pc:spChg chg="mod">
          <ac:chgData name="Abbie Allen" userId="0590438d-2375-4ac1-9344-12dfb4a6c982" providerId="ADAL" clId="{8E7936EF-45F6-4D0A-B15A-BF0A7B61BF3D}" dt="2022-09-02T08:32:34.597" v="838"/>
          <ac:spMkLst>
            <pc:docMk/>
            <pc:sldMk cId="2309344519" sldId="264"/>
            <ac:spMk id="4" creationId="{FA102952-CC1B-38F6-9467-9BA8293C4601}"/>
          </ac:spMkLst>
        </pc:spChg>
        <pc:spChg chg="mod">
          <ac:chgData name="Abbie Allen" userId="0590438d-2375-4ac1-9344-12dfb4a6c982" providerId="ADAL" clId="{8E7936EF-45F6-4D0A-B15A-BF0A7B61BF3D}" dt="2022-09-02T08:32:34.597" v="838"/>
          <ac:spMkLst>
            <pc:docMk/>
            <pc:sldMk cId="2309344519" sldId="264"/>
            <ac:spMk id="5" creationId="{FC89F72B-806B-B607-DEF8-06B42367780E}"/>
          </ac:spMkLst>
        </pc:spChg>
        <pc:spChg chg="mod">
          <ac:chgData name="Abbie Allen" userId="0590438d-2375-4ac1-9344-12dfb4a6c982" providerId="ADAL" clId="{8E7936EF-45F6-4D0A-B15A-BF0A7B61BF3D}" dt="2022-09-02T08:32:52.198" v="843" actId="1076"/>
          <ac:spMkLst>
            <pc:docMk/>
            <pc:sldMk cId="2309344519" sldId="264"/>
            <ac:spMk id="6" creationId="{00000000-0000-0000-0000-000000000000}"/>
          </ac:spMkLst>
        </pc:spChg>
        <pc:spChg chg="mod">
          <ac:chgData name="Abbie Allen" userId="0590438d-2375-4ac1-9344-12dfb4a6c982" providerId="ADAL" clId="{8E7936EF-45F6-4D0A-B15A-BF0A7B61BF3D}" dt="2022-09-02T08:32:34.597" v="838"/>
          <ac:spMkLst>
            <pc:docMk/>
            <pc:sldMk cId="2309344519" sldId="264"/>
            <ac:spMk id="7" creationId="{B9094046-F235-54D8-19A5-6B16ACD7B7CA}"/>
          </ac:spMkLst>
        </pc:spChg>
        <pc:spChg chg="mod">
          <ac:chgData name="Abbie Allen" userId="0590438d-2375-4ac1-9344-12dfb4a6c982" providerId="ADAL" clId="{8E7936EF-45F6-4D0A-B15A-BF0A7B61BF3D}" dt="2022-09-02T08:32:34.597" v="838"/>
          <ac:spMkLst>
            <pc:docMk/>
            <pc:sldMk cId="2309344519" sldId="264"/>
            <ac:spMk id="8" creationId="{34DA8FCF-DAB7-8CCF-7550-D6A208FA1ED4}"/>
          </ac:spMkLst>
        </pc:spChg>
        <pc:spChg chg="mod">
          <ac:chgData name="Abbie Allen" userId="0590438d-2375-4ac1-9344-12dfb4a6c982" providerId="ADAL" clId="{8E7936EF-45F6-4D0A-B15A-BF0A7B61BF3D}" dt="2022-09-02T08:32:34.597" v="838"/>
          <ac:spMkLst>
            <pc:docMk/>
            <pc:sldMk cId="2309344519" sldId="264"/>
            <ac:spMk id="9" creationId="{43ED2955-E1D8-166C-2B40-DD93634C7ABA}"/>
          </ac:spMkLst>
        </pc:spChg>
        <pc:spChg chg="mod">
          <ac:chgData name="Abbie Allen" userId="0590438d-2375-4ac1-9344-12dfb4a6c982" providerId="ADAL" clId="{8E7936EF-45F6-4D0A-B15A-BF0A7B61BF3D}" dt="2022-09-02T08:32:34.597" v="838"/>
          <ac:spMkLst>
            <pc:docMk/>
            <pc:sldMk cId="2309344519" sldId="264"/>
            <ac:spMk id="10" creationId="{C74C973D-F99E-BFCC-11A1-E0CCF2E6F92C}"/>
          </ac:spMkLst>
        </pc:spChg>
        <pc:spChg chg="mod">
          <ac:chgData name="Abbie Allen" userId="0590438d-2375-4ac1-9344-12dfb4a6c982" providerId="ADAL" clId="{8E7936EF-45F6-4D0A-B15A-BF0A7B61BF3D}" dt="2022-09-02T08:32:34.597" v="838"/>
          <ac:spMkLst>
            <pc:docMk/>
            <pc:sldMk cId="2309344519" sldId="264"/>
            <ac:spMk id="11" creationId="{0FA317A3-2FA1-E3B0-5908-225278996524}"/>
          </ac:spMkLst>
        </pc:spChg>
        <pc:spChg chg="mod">
          <ac:chgData name="Abbie Allen" userId="0590438d-2375-4ac1-9344-12dfb4a6c982" providerId="ADAL" clId="{8E7936EF-45F6-4D0A-B15A-BF0A7B61BF3D}" dt="2022-09-02T08:32:34.597" v="838"/>
          <ac:spMkLst>
            <pc:docMk/>
            <pc:sldMk cId="2309344519" sldId="264"/>
            <ac:spMk id="12" creationId="{E3A54F8C-BD7A-0F1E-C3D4-0A231388B34D}"/>
          </ac:spMkLst>
        </pc:spChg>
        <pc:spChg chg="mod">
          <ac:chgData name="Abbie Allen" userId="0590438d-2375-4ac1-9344-12dfb4a6c982" providerId="ADAL" clId="{8E7936EF-45F6-4D0A-B15A-BF0A7B61BF3D}" dt="2022-09-02T08:32:34.597" v="838"/>
          <ac:spMkLst>
            <pc:docMk/>
            <pc:sldMk cId="2309344519" sldId="264"/>
            <ac:spMk id="13" creationId="{626D46E0-F4F1-1619-A929-0205A7C61B29}"/>
          </ac:spMkLst>
        </pc:spChg>
        <pc:spChg chg="mod">
          <ac:chgData name="Abbie Allen" userId="0590438d-2375-4ac1-9344-12dfb4a6c982" providerId="ADAL" clId="{8E7936EF-45F6-4D0A-B15A-BF0A7B61BF3D}" dt="2022-09-02T08:32:34.597" v="838"/>
          <ac:spMkLst>
            <pc:docMk/>
            <pc:sldMk cId="2309344519" sldId="264"/>
            <ac:spMk id="14" creationId="{D8EF90BD-8989-8E56-9D7B-78F0F05EC369}"/>
          </ac:spMkLst>
        </pc:spChg>
        <pc:spChg chg="mod">
          <ac:chgData name="Abbie Allen" userId="0590438d-2375-4ac1-9344-12dfb4a6c982" providerId="ADAL" clId="{8E7936EF-45F6-4D0A-B15A-BF0A7B61BF3D}" dt="2022-09-02T08:32:42.095" v="839" actId="1076"/>
          <ac:spMkLst>
            <pc:docMk/>
            <pc:sldMk cId="2309344519" sldId="264"/>
            <ac:spMk id="16" creationId="{DC0E0036-FF98-E8C8-0A15-46D1988CF08C}"/>
          </ac:spMkLst>
        </pc:spChg>
        <pc:grpChg chg="add mod">
          <ac:chgData name="Abbie Allen" userId="0590438d-2375-4ac1-9344-12dfb4a6c982" providerId="ADAL" clId="{8E7936EF-45F6-4D0A-B15A-BF0A7B61BF3D}" dt="2022-09-02T08:32:34.597" v="838"/>
          <ac:grpSpMkLst>
            <pc:docMk/>
            <pc:sldMk cId="2309344519" sldId="264"/>
            <ac:grpSpMk id="2" creationId="{C1B6AD0F-A8CA-6865-5025-E4473C3D3872}"/>
          </ac:grpSpMkLst>
        </pc:grpChg>
        <pc:grpChg chg="mod">
          <ac:chgData name="Abbie Allen" userId="0590438d-2375-4ac1-9344-12dfb4a6c982" providerId="ADAL" clId="{8E7936EF-45F6-4D0A-B15A-BF0A7B61BF3D}" dt="2022-09-02T08:32:34.597" v="838"/>
          <ac:grpSpMkLst>
            <pc:docMk/>
            <pc:sldMk cId="2309344519" sldId="264"/>
            <ac:grpSpMk id="3" creationId="{8ECF09FA-187F-F098-339E-3143C7321000}"/>
          </ac:grpSpMkLst>
        </pc:grpChg>
        <pc:grpChg chg="del">
          <ac:chgData name="Abbie Allen" userId="0590438d-2375-4ac1-9344-12dfb4a6c982" providerId="ADAL" clId="{8E7936EF-45F6-4D0A-B15A-BF0A7B61BF3D}" dt="2022-09-02T08:32:34.040" v="837" actId="478"/>
          <ac:grpSpMkLst>
            <pc:docMk/>
            <pc:sldMk cId="2309344519" sldId="264"/>
            <ac:grpSpMk id="58" creationId="{88A39AFC-2B4E-5470-E889-CC481AE260A2}"/>
          </ac:grpSpMkLst>
        </pc:grpChg>
      </pc:sldChg>
      <pc:sldChg chg="addSp delSp modSp mod">
        <pc:chgData name="Abbie Allen" userId="0590438d-2375-4ac1-9344-12dfb4a6c982" providerId="ADAL" clId="{8E7936EF-45F6-4D0A-B15A-BF0A7B61BF3D}" dt="2022-09-02T08:32:28.942" v="836" actId="1076"/>
        <pc:sldMkLst>
          <pc:docMk/>
          <pc:sldMk cId="2423187528" sldId="265"/>
        </pc:sldMkLst>
        <pc:spChg chg="mod">
          <ac:chgData name="Abbie Allen" userId="0590438d-2375-4ac1-9344-12dfb4a6c982" providerId="ADAL" clId="{8E7936EF-45F6-4D0A-B15A-BF0A7B61BF3D}" dt="2022-09-02T08:32:28.942" v="836" actId="1076"/>
          <ac:spMkLst>
            <pc:docMk/>
            <pc:sldMk cId="2423187528" sldId="265"/>
            <ac:spMk id="2" creationId="{FBFE5FC9-29DF-A8B8-9224-D37DE6482607}"/>
          </ac:spMkLst>
        </pc:spChg>
        <pc:spChg chg="mod">
          <ac:chgData name="Abbie Allen" userId="0590438d-2375-4ac1-9344-12dfb4a6c982" providerId="ADAL" clId="{8E7936EF-45F6-4D0A-B15A-BF0A7B61BF3D}" dt="2022-09-02T08:32:01.410" v="828"/>
          <ac:spMkLst>
            <pc:docMk/>
            <pc:sldMk cId="2423187528" sldId="265"/>
            <ac:spMk id="5" creationId="{E43915C1-28DB-E19C-06CD-067F8EB4B92A}"/>
          </ac:spMkLst>
        </pc:spChg>
        <pc:spChg chg="mod">
          <ac:chgData name="Abbie Allen" userId="0590438d-2375-4ac1-9344-12dfb4a6c982" providerId="ADAL" clId="{8E7936EF-45F6-4D0A-B15A-BF0A7B61BF3D}" dt="2022-09-02T08:32:24.502" v="835" actId="1076"/>
          <ac:spMkLst>
            <pc:docMk/>
            <pc:sldMk cId="2423187528" sldId="265"/>
            <ac:spMk id="6" creationId="{00000000-0000-0000-0000-000000000000}"/>
          </ac:spMkLst>
        </pc:spChg>
        <pc:spChg chg="mod">
          <ac:chgData name="Abbie Allen" userId="0590438d-2375-4ac1-9344-12dfb4a6c982" providerId="ADAL" clId="{8E7936EF-45F6-4D0A-B15A-BF0A7B61BF3D}" dt="2022-09-02T08:32:01.410" v="828"/>
          <ac:spMkLst>
            <pc:docMk/>
            <pc:sldMk cId="2423187528" sldId="265"/>
            <ac:spMk id="7" creationId="{0FFE3EE9-2B20-1388-BBEF-91A37F3A076C}"/>
          </ac:spMkLst>
        </pc:spChg>
        <pc:spChg chg="mod">
          <ac:chgData name="Abbie Allen" userId="0590438d-2375-4ac1-9344-12dfb4a6c982" providerId="ADAL" clId="{8E7936EF-45F6-4D0A-B15A-BF0A7B61BF3D}" dt="2022-09-02T08:32:01.410" v="828"/>
          <ac:spMkLst>
            <pc:docMk/>
            <pc:sldMk cId="2423187528" sldId="265"/>
            <ac:spMk id="8" creationId="{7770DA2D-E56E-FD46-409D-9E751D1913C0}"/>
          </ac:spMkLst>
        </pc:spChg>
        <pc:spChg chg="mod">
          <ac:chgData name="Abbie Allen" userId="0590438d-2375-4ac1-9344-12dfb4a6c982" providerId="ADAL" clId="{8E7936EF-45F6-4D0A-B15A-BF0A7B61BF3D}" dt="2022-09-02T08:32:01.410" v="828"/>
          <ac:spMkLst>
            <pc:docMk/>
            <pc:sldMk cId="2423187528" sldId="265"/>
            <ac:spMk id="9" creationId="{DE998CF9-D284-3DC8-2C3B-87BE37E429CE}"/>
          </ac:spMkLst>
        </pc:spChg>
        <pc:spChg chg="mod">
          <ac:chgData name="Abbie Allen" userId="0590438d-2375-4ac1-9344-12dfb4a6c982" providerId="ADAL" clId="{8E7936EF-45F6-4D0A-B15A-BF0A7B61BF3D}" dt="2022-09-02T08:32:01.410" v="828"/>
          <ac:spMkLst>
            <pc:docMk/>
            <pc:sldMk cId="2423187528" sldId="265"/>
            <ac:spMk id="10" creationId="{0529D785-80A6-ED5B-1CD3-5EE03D0F421D}"/>
          </ac:spMkLst>
        </pc:spChg>
        <pc:spChg chg="mod">
          <ac:chgData name="Abbie Allen" userId="0590438d-2375-4ac1-9344-12dfb4a6c982" providerId="ADAL" clId="{8E7936EF-45F6-4D0A-B15A-BF0A7B61BF3D}" dt="2022-09-02T08:32:01.410" v="828"/>
          <ac:spMkLst>
            <pc:docMk/>
            <pc:sldMk cId="2423187528" sldId="265"/>
            <ac:spMk id="11" creationId="{C6EA2D1F-9A1F-CA56-E988-CFFE0CE7FA0D}"/>
          </ac:spMkLst>
        </pc:spChg>
        <pc:spChg chg="mod">
          <ac:chgData name="Abbie Allen" userId="0590438d-2375-4ac1-9344-12dfb4a6c982" providerId="ADAL" clId="{8E7936EF-45F6-4D0A-B15A-BF0A7B61BF3D}" dt="2022-09-02T08:32:01.410" v="828"/>
          <ac:spMkLst>
            <pc:docMk/>
            <pc:sldMk cId="2423187528" sldId="265"/>
            <ac:spMk id="12" creationId="{C5BE994A-1C2C-CD45-FDAE-52600B8143BC}"/>
          </ac:spMkLst>
        </pc:spChg>
        <pc:spChg chg="mod">
          <ac:chgData name="Abbie Allen" userId="0590438d-2375-4ac1-9344-12dfb4a6c982" providerId="ADAL" clId="{8E7936EF-45F6-4D0A-B15A-BF0A7B61BF3D}" dt="2022-09-02T08:32:01.410" v="828"/>
          <ac:spMkLst>
            <pc:docMk/>
            <pc:sldMk cId="2423187528" sldId="265"/>
            <ac:spMk id="13" creationId="{C975BB19-BC3C-D693-645A-7EF64B77C9FB}"/>
          </ac:spMkLst>
        </pc:spChg>
        <pc:spChg chg="mod">
          <ac:chgData name="Abbie Allen" userId="0590438d-2375-4ac1-9344-12dfb4a6c982" providerId="ADAL" clId="{8E7936EF-45F6-4D0A-B15A-BF0A7B61BF3D}" dt="2022-09-02T08:32:01.410" v="828"/>
          <ac:spMkLst>
            <pc:docMk/>
            <pc:sldMk cId="2423187528" sldId="265"/>
            <ac:spMk id="14" creationId="{D218321C-336E-A212-5709-82D9F7CDEB53}"/>
          </ac:spMkLst>
        </pc:spChg>
        <pc:spChg chg="mod">
          <ac:chgData name="Abbie Allen" userId="0590438d-2375-4ac1-9344-12dfb4a6c982" providerId="ADAL" clId="{8E7936EF-45F6-4D0A-B15A-BF0A7B61BF3D}" dt="2022-09-02T08:32:01.410" v="828"/>
          <ac:spMkLst>
            <pc:docMk/>
            <pc:sldMk cId="2423187528" sldId="265"/>
            <ac:spMk id="15" creationId="{7F07F0A2-035F-6874-8C91-6DDFF1F5ED0A}"/>
          </ac:spMkLst>
        </pc:spChg>
        <pc:grpChg chg="add mod">
          <ac:chgData name="Abbie Allen" userId="0590438d-2375-4ac1-9344-12dfb4a6c982" providerId="ADAL" clId="{8E7936EF-45F6-4D0A-B15A-BF0A7B61BF3D}" dt="2022-09-02T08:32:01.410" v="828"/>
          <ac:grpSpMkLst>
            <pc:docMk/>
            <pc:sldMk cId="2423187528" sldId="265"/>
            <ac:grpSpMk id="3" creationId="{BD778303-A088-7213-FA86-61A5B4419DBA}"/>
          </ac:grpSpMkLst>
        </pc:grpChg>
        <pc:grpChg chg="mod">
          <ac:chgData name="Abbie Allen" userId="0590438d-2375-4ac1-9344-12dfb4a6c982" providerId="ADAL" clId="{8E7936EF-45F6-4D0A-B15A-BF0A7B61BF3D}" dt="2022-09-02T08:32:01.410" v="828"/>
          <ac:grpSpMkLst>
            <pc:docMk/>
            <pc:sldMk cId="2423187528" sldId="265"/>
            <ac:grpSpMk id="4" creationId="{5EC58F61-0673-0306-33F8-CD0477540AA6}"/>
          </ac:grpSpMkLst>
        </pc:grpChg>
        <pc:grpChg chg="del">
          <ac:chgData name="Abbie Allen" userId="0590438d-2375-4ac1-9344-12dfb4a6c982" providerId="ADAL" clId="{8E7936EF-45F6-4D0A-B15A-BF0A7B61BF3D}" dt="2022-09-02T08:32:00.856" v="827" actId="478"/>
          <ac:grpSpMkLst>
            <pc:docMk/>
            <pc:sldMk cId="2423187528" sldId="265"/>
            <ac:grpSpMk id="56" creationId="{9AAA9230-94C2-0BA2-0AE1-C25BEBF07A7A}"/>
          </ac:grpSpMkLst>
        </pc:grpChg>
      </pc:sldChg>
      <pc:sldChg chg="addSp delSp modSp mod">
        <pc:chgData name="Abbie Allen" userId="0590438d-2375-4ac1-9344-12dfb4a6c982" providerId="ADAL" clId="{8E7936EF-45F6-4D0A-B15A-BF0A7B61BF3D}" dt="2022-09-02T08:33:11.678" v="850" actId="1076"/>
        <pc:sldMkLst>
          <pc:docMk/>
          <pc:sldMk cId="3990185868" sldId="266"/>
        </pc:sldMkLst>
        <pc:spChg chg="mod">
          <ac:chgData name="Abbie Allen" userId="0590438d-2375-4ac1-9344-12dfb4a6c982" providerId="ADAL" clId="{8E7936EF-45F6-4D0A-B15A-BF0A7B61BF3D}" dt="2022-09-02T08:32:57.157" v="845"/>
          <ac:spMkLst>
            <pc:docMk/>
            <pc:sldMk cId="3990185868" sldId="266"/>
            <ac:spMk id="4" creationId="{EF35A212-557E-B262-D9AE-8A209AB34FB7}"/>
          </ac:spMkLst>
        </pc:spChg>
        <pc:spChg chg="mod">
          <ac:chgData name="Abbie Allen" userId="0590438d-2375-4ac1-9344-12dfb4a6c982" providerId="ADAL" clId="{8E7936EF-45F6-4D0A-B15A-BF0A7B61BF3D}" dt="2022-09-02T08:32:57.157" v="845"/>
          <ac:spMkLst>
            <pc:docMk/>
            <pc:sldMk cId="3990185868" sldId="266"/>
            <ac:spMk id="5" creationId="{78EF5FB5-237B-CFCF-15F9-B0FEE39213D1}"/>
          </ac:spMkLst>
        </pc:spChg>
        <pc:spChg chg="mod">
          <ac:chgData name="Abbie Allen" userId="0590438d-2375-4ac1-9344-12dfb4a6c982" providerId="ADAL" clId="{8E7936EF-45F6-4D0A-B15A-BF0A7B61BF3D}" dt="2022-09-02T08:33:07.949" v="849" actId="1076"/>
          <ac:spMkLst>
            <pc:docMk/>
            <pc:sldMk cId="3990185868" sldId="266"/>
            <ac:spMk id="6" creationId="{00000000-0000-0000-0000-000000000000}"/>
          </ac:spMkLst>
        </pc:spChg>
        <pc:spChg chg="mod">
          <ac:chgData name="Abbie Allen" userId="0590438d-2375-4ac1-9344-12dfb4a6c982" providerId="ADAL" clId="{8E7936EF-45F6-4D0A-B15A-BF0A7B61BF3D}" dt="2022-09-02T08:32:57.157" v="845"/>
          <ac:spMkLst>
            <pc:docMk/>
            <pc:sldMk cId="3990185868" sldId="266"/>
            <ac:spMk id="7" creationId="{88C87734-F91C-443E-F326-C43087550C8A}"/>
          </ac:spMkLst>
        </pc:spChg>
        <pc:spChg chg="mod">
          <ac:chgData name="Abbie Allen" userId="0590438d-2375-4ac1-9344-12dfb4a6c982" providerId="ADAL" clId="{8E7936EF-45F6-4D0A-B15A-BF0A7B61BF3D}" dt="2022-09-02T08:32:57.157" v="845"/>
          <ac:spMkLst>
            <pc:docMk/>
            <pc:sldMk cId="3990185868" sldId="266"/>
            <ac:spMk id="8" creationId="{E4879BFB-BB9B-1F3F-B2EC-A931446395CA}"/>
          </ac:spMkLst>
        </pc:spChg>
        <pc:spChg chg="mod">
          <ac:chgData name="Abbie Allen" userId="0590438d-2375-4ac1-9344-12dfb4a6c982" providerId="ADAL" clId="{8E7936EF-45F6-4D0A-B15A-BF0A7B61BF3D}" dt="2022-09-02T08:32:57.157" v="845"/>
          <ac:spMkLst>
            <pc:docMk/>
            <pc:sldMk cId="3990185868" sldId="266"/>
            <ac:spMk id="9" creationId="{767DC28E-B53D-8D46-B59F-F21E09EFE60D}"/>
          </ac:spMkLst>
        </pc:spChg>
        <pc:spChg chg="mod">
          <ac:chgData name="Abbie Allen" userId="0590438d-2375-4ac1-9344-12dfb4a6c982" providerId="ADAL" clId="{8E7936EF-45F6-4D0A-B15A-BF0A7B61BF3D}" dt="2022-09-02T08:32:57.157" v="845"/>
          <ac:spMkLst>
            <pc:docMk/>
            <pc:sldMk cId="3990185868" sldId="266"/>
            <ac:spMk id="10" creationId="{3990238F-FF99-55B6-357C-CAEF7F136D79}"/>
          </ac:spMkLst>
        </pc:spChg>
        <pc:spChg chg="mod">
          <ac:chgData name="Abbie Allen" userId="0590438d-2375-4ac1-9344-12dfb4a6c982" providerId="ADAL" clId="{8E7936EF-45F6-4D0A-B15A-BF0A7B61BF3D}" dt="2022-09-02T08:32:57.157" v="845"/>
          <ac:spMkLst>
            <pc:docMk/>
            <pc:sldMk cId="3990185868" sldId="266"/>
            <ac:spMk id="11" creationId="{E27AFD75-A2E4-BF89-2BFE-279E7F8E4C8E}"/>
          </ac:spMkLst>
        </pc:spChg>
        <pc:spChg chg="mod">
          <ac:chgData name="Abbie Allen" userId="0590438d-2375-4ac1-9344-12dfb4a6c982" providerId="ADAL" clId="{8E7936EF-45F6-4D0A-B15A-BF0A7B61BF3D}" dt="2022-09-02T08:32:57.157" v="845"/>
          <ac:spMkLst>
            <pc:docMk/>
            <pc:sldMk cId="3990185868" sldId="266"/>
            <ac:spMk id="12" creationId="{B4E8ADE3-B7B0-CE52-BE6A-984270CD4C92}"/>
          </ac:spMkLst>
        </pc:spChg>
        <pc:spChg chg="mod">
          <ac:chgData name="Abbie Allen" userId="0590438d-2375-4ac1-9344-12dfb4a6c982" providerId="ADAL" clId="{8E7936EF-45F6-4D0A-B15A-BF0A7B61BF3D}" dt="2022-09-02T08:32:57.157" v="845"/>
          <ac:spMkLst>
            <pc:docMk/>
            <pc:sldMk cId="3990185868" sldId="266"/>
            <ac:spMk id="13" creationId="{E280DBF3-31BB-FBAF-761F-BE114D76BA0D}"/>
          </ac:spMkLst>
        </pc:spChg>
        <pc:spChg chg="mod">
          <ac:chgData name="Abbie Allen" userId="0590438d-2375-4ac1-9344-12dfb4a6c982" providerId="ADAL" clId="{8E7936EF-45F6-4D0A-B15A-BF0A7B61BF3D}" dt="2022-09-02T08:32:57.157" v="845"/>
          <ac:spMkLst>
            <pc:docMk/>
            <pc:sldMk cId="3990185868" sldId="266"/>
            <ac:spMk id="14" creationId="{AEAA4AFD-7606-BC0B-FBFC-E970677D0E7A}"/>
          </ac:spMkLst>
        </pc:spChg>
        <pc:spChg chg="mod">
          <ac:chgData name="Abbie Allen" userId="0590438d-2375-4ac1-9344-12dfb4a6c982" providerId="ADAL" clId="{8E7936EF-45F6-4D0A-B15A-BF0A7B61BF3D}" dt="2022-09-02T08:33:11.678" v="850" actId="1076"/>
          <ac:spMkLst>
            <pc:docMk/>
            <pc:sldMk cId="3990185868" sldId="266"/>
            <ac:spMk id="91" creationId="{1DED9A87-F8D7-D2B0-F270-C1ACB5E77EF9}"/>
          </ac:spMkLst>
        </pc:spChg>
        <pc:grpChg chg="add mod">
          <ac:chgData name="Abbie Allen" userId="0590438d-2375-4ac1-9344-12dfb4a6c982" providerId="ADAL" clId="{8E7936EF-45F6-4D0A-B15A-BF0A7B61BF3D}" dt="2022-09-02T08:32:57.157" v="845"/>
          <ac:grpSpMkLst>
            <pc:docMk/>
            <pc:sldMk cId="3990185868" sldId="266"/>
            <ac:grpSpMk id="2" creationId="{0F95B986-C1B6-F90A-9122-DC4D2EA3B91B}"/>
          </ac:grpSpMkLst>
        </pc:grpChg>
        <pc:grpChg chg="mod">
          <ac:chgData name="Abbie Allen" userId="0590438d-2375-4ac1-9344-12dfb4a6c982" providerId="ADAL" clId="{8E7936EF-45F6-4D0A-B15A-BF0A7B61BF3D}" dt="2022-09-02T08:32:57.157" v="845"/>
          <ac:grpSpMkLst>
            <pc:docMk/>
            <pc:sldMk cId="3990185868" sldId="266"/>
            <ac:grpSpMk id="3" creationId="{D217FFEF-C86C-1560-386F-F2148141DCE8}"/>
          </ac:grpSpMkLst>
        </pc:grpChg>
        <pc:grpChg chg="del">
          <ac:chgData name="Abbie Allen" userId="0590438d-2375-4ac1-9344-12dfb4a6c982" providerId="ADAL" clId="{8E7936EF-45F6-4D0A-B15A-BF0A7B61BF3D}" dt="2022-09-02T08:32:56.600" v="844" actId="478"/>
          <ac:grpSpMkLst>
            <pc:docMk/>
            <pc:sldMk cId="3990185868" sldId="266"/>
            <ac:grpSpMk id="57" creationId="{11217793-A5F7-09C9-7014-677FC57F6DBF}"/>
          </ac:grpSpMkLst>
        </pc:grpChg>
      </pc:sldChg>
      <pc:sldChg chg="addSp modSp mod">
        <pc:chgData name="Abbie Allen" userId="0590438d-2375-4ac1-9344-12dfb4a6c982" providerId="ADAL" clId="{8E7936EF-45F6-4D0A-B15A-BF0A7B61BF3D}" dt="2022-09-02T08:33:39.253" v="852" actId="1076"/>
        <pc:sldMkLst>
          <pc:docMk/>
          <pc:sldMk cId="4200914714" sldId="270"/>
        </pc:sldMkLst>
        <pc:spChg chg="add mod">
          <ac:chgData name="Abbie Allen" userId="0590438d-2375-4ac1-9344-12dfb4a6c982" providerId="ADAL" clId="{8E7936EF-45F6-4D0A-B15A-BF0A7B61BF3D}" dt="2022-09-02T08:33:33.199" v="851" actId="403"/>
          <ac:spMkLst>
            <pc:docMk/>
            <pc:sldMk cId="4200914714" sldId="270"/>
            <ac:spMk id="3" creationId="{BF67A668-18D7-E0E4-4883-35FDFFC7ADC8}"/>
          </ac:spMkLst>
        </pc:spChg>
        <pc:spChg chg="mod">
          <ac:chgData name="Abbie Allen" userId="0590438d-2375-4ac1-9344-12dfb4a6c982" providerId="ADAL" clId="{8E7936EF-45F6-4D0A-B15A-BF0A7B61BF3D}" dt="2022-09-02T08:33:39.253" v="852" actId="1076"/>
          <ac:spMkLst>
            <pc:docMk/>
            <pc:sldMk cId="4200914714" sldId="270"/>
            <ac:spMk id="36" creationId="{2430927E-DEC8-BB06-17EB-32C2FE64F6BC}"/>
          </ac:spMkLst>
        </pc:spChg>
      </pc:sldChg>
      <pc:sldChg chg="modSp mod">
        <pc:chgData name="Abbie Allen" userId="0590438d-2375-4ac1-9344-12dfb4a6c982" providerId="ADAL" clId="{8E7936EF-45F6-4D0A-B15A-BF0A7B61BF3D}" dt="2022-08-31T07:34:09.632" v="741" actId="20577"/>
        <pc:sldMkLst>
          <pc:docMk/>
          <pc:sldMk cId="3895663895" sldId="271"/>
        </pc:sldMkLst>
        <pc:spChg chg="mod">
          <ac:chgData name="Abbie Allen" userId="0590438d-2375-4ac1-9344-12dfb4a6c982" providerId="ADAL" clId="{8E7936EF-45F6-4D0A-B15A-BF0A7B61BF3D}" dt="2022-08-31T07:34:09.632" v="741" actId="20577"/>
          <ac:spMkLst>
            <pc:docMk/>
            <pc:sldMk cId="3895663895" sldId="271"/>
            <ac:spMk id="2" creationId="{0C08A1D3-BE86-1733-E1A2-24EB933088A0}"/>
          </ac:spMkLst>
        </pc:spChg>
      </pc:sldChg>
      <pc:sldChg chg="del">
        <pc:chgData name="Abbie Allen" userId="0590438d-2375-4ac1-9344-12dfb4a6c982" providerId="ADAL" clId="{8E7936EF-45F6-4D0A-B15A-BF0A7B61BF3D}" dt="2022-08-31T07:33:34.906" v="671" actId="47"/>
        <pc:sldMkLst>
          <pc:docMk/>
          <pc:sldMk cId="2567690752" sldId="272"/>
        </pc:sldMkLst>
      </pc:sldChg>
      <pc:sldChg chg="modSp mod">
        <pc:chgData name="Abbie Allen" userId="0590438d-2375-4ac1-9344-12dfb4a6c982" providerId="ADAL" clId="{8E7936EF-45F6-4D0A-B15A-BF0A7B61BF3D}" dt="2022-08-31T07:33:17.435" v="660" actId="20577"/>
        <pc:sldMkLst>
          <pc:docMk/>
          <pc:sldMk cId="3564258733" sldId="273"/>
        </pc:sldMkLst>
        <pc:spChg chg="mod">
          <ac:chgData name="Abbie Allen" userId="0590438d-2375-4ac1-9344-12dfb4a6c982" providerId="ADAL" clId="{8E7936EF-45F6-4D0A-B15A-BF0A7B61BF3D}" dt="2022-08-31T07:33:17.435" v="660" actId="20577"/>
          <ac:spMkLst>
            <pc:docMk/>
            <pc:sldMk cId="3564258733" sldId="273"/>
            <ac:spMk id="2" creationId="{0C08A1D3-BE86-1733-E1A2-24EB933088A0}"/>
          </ac:spMkLst>
        </pc:spChg>
      </pc:sldChg>
      <pc:sldChg chg="modSp mod">
        <pc:chgData name="Abbie Allen" userId="0590438d-2375-4ac1-9344-12dfb4a6c982" providerId="ADAL" clId="{8E7936EF-45F6-4D0A-B15A-BF0A7B61BF3D}" dt="2022-08-31T07:32:14.400" v="596" actId="20577"/>
        <pc:sldMkLst>
          <pc:docMk/>
          <pc:sldMk cId="2680485168" sldId="274"/>
        </pc:sldMkLst>
        <pc:spChg chg="mod">
          <ac:chgData name="Abbie Allen" userId="0590438d-2375-4ac1-9344-12dfb4a6c982" providerId="ADAL" clId="{8E7936EF-45F6-4D0A-B15A-BF0A7B61BF3D}" dt="2022-08-31T07:32:14.400" v="596" actId="20577"/>
          <ac:spMkLst>
            <pc:docMk/>
            <pc:sldMk cId="2680485168" sldId="274"/>
            <ac:spMk id="2" creationId="{0C08A1D3-BE86-1733-E1A2-24EB933088A0}"/>
          </ac:spMkLst>
        </pc:spChg>
      </pc:sldChg>
      <pc:sldChg chg="modSp mod">
        <pc:chgData name="Abbie Allen" userId="0590438d-2375-4ac1-9344-12dfb4a6c982" providerId="ADAL" clId="{8E7936EF-45F6-4D0A-B15A-BF0A7B61BF3D}" dt="2022-08-31T07:31:12.466" v="493" actId="20577"/>
        <pc:sldMkLst>
          <pc:docMk/>
          <pc:sldMk cId="152020410" sldId="275"/>
        </pc:sldMkLst>
        <pc:spChg chg="mod">
          <ac:chgData name="Abbie Allen" userId="0590438d-2375-4ac1-9344-12dfb4a6c982" providerId="ADAL" clId="{8E7936EF-45F6-4D0A-B15A-BF0A7B61BF3D}" dt="2022-08-31T07:31:12.466" v="493" actId="20577"/>
          <ac:spMkLst>
            <pc:docMk/>
            <pc:sldMk cId="152020410" sldId="275"/>
            <ac:spMk id="2" creationId="{0C08A1D3-BE86-1733-E1A2-24EB933088A0}"/>
          </ac:spMkLst>
        </pc:spChg>
      </pc:sldChg>
      <pc:sldChg chg="modSp mod">
        <pc:chgData name="Abbie Allen" userId="0590438d-2375-4ac1-9344-12dfb4a6c982" providerId="ADAL" clId="{8E7936EF-45F6-4D0A-B15A-BF0A7B61BF3D}" dt="2022-08-31T07:30:45.906" v="475" actId="20577"/>
        <pc:sldMkLst>
          <pc:docMk/>
          <pc:sldMk cId="151425026" sldId="276"/>
        </pc:sldMkLst>
        <pc:spChg chg="mod">
          <ac:chgData name="Abbie Allen" userId="0590438d-2375-4ac1-9344-12dfb4a6c982" providerId="ADAL" clId="{8E7936EF-45F6-4D0A-B15A-BF0A7B61BF3D}" dt="2022-08-31T07:30:45.906" v="475" actId="20577"/>
          <ac:spMkLst>
            <pc:docMk/>
            <pc:sldMk cId="151425026" sldId="276"/>
            <ac:spMk id="2" creationId="{0C08A1D3-BE86-1733-E1A2-24EB933088A0}"/>
          </ac:spMkLst>
        </pc:spChg>
      </pc:sldChg>
      <pc:sldChg chg="modSp mod">
        <pc:chgData name="Abbie Allen" userId="0590438d-2375-4ac1-9344-12dfb4a6c982" providerId="ADAL" clId="{8E7936EF-45F6-4D0A-B15A-BF0A7B61BF3D}" dt="2022-08-31T07:29:33.907" v="368" actId="20577"/>
        <pc:sldMkLst>
          <pc:docMk/>
          <pc:sldMk cId="3416757663" sldId="277"/>
        </pc:sldMkLst>
        <pc:spChg chg="mod">
          <ac:chgData name="Abbie Allen" userId="0590438d-2375-4ac1-9344-12dfb4a6c982" providerId="ADAL" clId="{8E7936EF-45F6-4D0A-B15A-BF0A7B61BF3D}" dt="2022-08-31T07:29:33.907" v="368" actId="20577"/>
          <ac:spMkLst>
            <pc:docMk/>
            <pc:sldMk cId="3416757663" sldId="277"/>
            <ac:spMk id="2" creationId="{0C08A1D3-BE86-1733-E1A2-24EB933088A0}"/>
          </ac:spMkLst>
        </pc:spChg>
      </pc:sldChg>
      <pc:sldChg chg="modSp mod">
        <pc:chgData name="Abbie Allen" userId="0590438d-2375-4ac1-9344-12dfb4a6c982" providerId="ADAL" clId="{8E7936EF-45F6-4D0A-B15A-BF0A7B61BF3D}" dt="2022-08-31T07:29:13.011" v="351" actId="20577"/>
        <pc:sldMkLst>
          <pc:docMk/>
          <pc:sldMk cId="2950166233" sldId="278"/>
        </pc:sldMkLst>
        <pc:spChg chg="mod">
          <ac:chgData name="Abbie Allen" userId="0590438d-2375-4ac1-9344-12dfb4a6c982" providerId="ADAL" clId="{8E7936EF-45F6-4D0A-B15A-BF0A7B61BF3D}" dt="2022-08-31T07:29:13.011" v="351" actId="20577"/>
          <ac:spMkLst>
            <pc:docMk/>
            <pc:sldMk cId="2950166233" sldId="278"/>
            <ac:spMk id="2" creationId="{0C08A1D3-BE86-1733-E1A2-24EB933088A0}"/>
          </ac:spMkLst>
        </pc:spChg>
      </pc:sldChg>
      <pc:sldChg chg="modSp mod">
        <pc:chgData name="Abbie Allen" userId="0590438d-2375-4ac1-9344-12dfb4a6c982" providerId="ADAL" clId="{8E7936EF-45F6-4D0A-B15A-BF0A7B61BF3D}" dt="2022-08-31T07:27:42.392" v="205" actId="20577"/>
        <pc:sldMkLst>
          <pc:docMk/>
          <pc:sldMk cId="4076632378" sldId="279"/>
        </pc:sldMkLst>
        <pc:spChg chg="mod">
          <ac:chgData name="Abbie Allen" userId="0590438d-2375-4ac1-9344-12dfb4a6c982" providerId="ADAL" clId="{8E7936EF-45F6-4D0A-B15A-BF0A7B61BF3D}" dt="2022-08-31T07:27:42.392" v="205" actId="20577"/>
          <ac:spMkLst>
            <pc:docMk/>
            <pc:sldMk cId="4076632378" sldId="279"/>
            <ac:spMk id="5" creationId="{2A650C62-E10F-E743-69EA-91305DE32EF5}"/>
          </ac:spMkLst>
        </pc:spChg>
      </pc:sldChg>
      <pc:sldChg chg="modSp mod">
        <pc:chgData name="Abbie Allen" userId="0590438d-2375-4ac1-9344-12dfb4a6c982" providerId="ADAL" clId="{8E7936EF-45F6-4D0A-B15A-BF0A7B61BF3D}" dt="2022-08-31T07:25:39.640" v="24" actId="20577"/>
        <pc:sldMkLst>
          <pc:docMk/>
          <pc:sldMk cId="3926244301" sldId="280"/>
        </pc:sldMkLst>
        <pc:spChg chg="mod">
          <ac:chgData name="Abbie Allen" userId="0590438d-2375-4ac1-9344-12dfb4a6c982" providerId="ADAL" clId="{8E7936EF-45F6-4D0A-B15A-BF0A7B61BF3D}" dt="2022-08-31T07:25:39.640" v="24" actId="20577"/>
          <ac:spMkLst>
            <pc:docMk/>
            <pc:sldMk cId="3926244301" sldId="280"/>
            <ac:spMk id="2" creationId="{0C08A1D3-BE86-1733-E1A2-24EB933088A0}"/>
          </ac:spMkLst>
        </pc:spChg>
      </pc:sldChg>
    </pc:docChg>
  </pc:docChgLst>
  <pc:docChgLst>
    <pc:chgData name="Abbie Allen" userId="0590438d-2375-4ac1-9344-12dfb4a6c982" providerId="ADAL" clId="{B1CB8FEE-8C94-4942-B918-5AA52E5FD9D2}"/>
    <pc:docChg chg="custSel delSld modSld sldOrd">
      <pc:chgData name="Abbie Allen" userId="0590438d-2375-4ac1-9344-12dfb4a6c982" providerId="ADAL" clId="{B1CB8FEE-8C94-4942-B918-5AA52E5FD9D2}" dt="2022-06-28T15:13:20.678" v="5013" actId="1076"/>
      <pc:docMkLst>
        <pc:docMk/>
      </pc:docMkLst>
      <pc:sldChg chg="addSp delSp modSp mod">
        <pc:chgData name="Abbie Allen" userId="0590438d-2375-4ac1-9344-12dfb4a6c982" providerId="ADAL" clId="{B1CB8FEE-8C94-4942-B918-5AA52E5FD9D2}" dt="2022-06-28T15:08:19.136" v="4942" actId="1076"/>
        <pc:sldMkLst>
          <pc:docMk/>
          <pc:sldMk cId="1157387397" sldId="257"/>
        </pc:sldMkLst>
        <pc:spChg chg="mod">
          <ac:chgData name="Abbie Allen" userId="0590438d-2375-4ac1-9344-12dfb4a6c982" providerId="ADAL" clId="{B1CB8FEE-8C94-4942-B918-5AA52E5FD9D2}" dt="2022-06-27T12:04:22.156" v="3140" actId="14100"/>
          <ac:spMkLst>
            <pc:docMk/>
            <pc:sldMk cId="1157387397" sldId="257"/>
            <ac:spMk id="3" creationId="{00000000-0000-0000-0000-000000000000}"/>
          </ac:spMkLst>
        </pc:spChg>
        <pc:spChg chg="add mod">
          <ac:chgData name="Abbie Allen" userId="0590438d-2375-4ac1-9344-12dfb4a6c982" providerId="ADAL" clId="{B1CB8FEE-8C94-4942-B918-5AA52E5FD9D2}" dt="2022-06-28T14:02:21.415" v="3968" actId="1076"/>
          <ac:spMkLst>
            <pc:docMk/>
            <pc:sldMk cId="1157387397" sldId="257"/>
            <ac:spMk id="6" creationId="{471E8BB0-7A4D-FB11-C419-A09C7CC78081}"/>
          </ac:spMkLst>
        </pc:spChg>
        <pc:spChg chg="add mod">
          <ac:chgData name="Abbie Allen" userId="0590438d-2375-4ac1-9344-12dfb4a6c982" providerId="ADAL" clId="{B1CB8FEE-8C94-4942-B918-5AA52E5FD9D2}" dt="2022-06-28T14:09:45.732" v="4048" actId="1076"/>
          <ac:spMkLst>
            <pc:docMk/>
            <pc:sldMk cId="1157387397" sldId="257"/>
            <ac:spMk id="9" creationId="{5ABFC1D3-FD56-A979-413D-323F41007828}"/>
          </ac:spMkLst>
        </pc:spChg>
        <pc:spChg chg="add mod">
          <ac:chgData name="Abbie Allen" userId="0590438d-2375-4ac1-9344-12dfb4a6c982" providerId="ADAL" clId="{B1CB8FEE-8C94-4942-B918-5AA52E5FD9D2}" dt="2022-06-28T14:25:15.193" v="4338" actId="1076"/>
          <ac:spMkLst>
            <pc:docMk/>
            <pc:sldMk cId="1157387397" sldId="257"/>
            <ac:spMk id="12" creationId="{229D4D67-2887-57B0-1BC2-47C3BC92AFD8}"/>
          </ac:spMkLst>
        </pc:spChg>
        <pc:spChg chg="del mod">
          <ac:chgData name="Abbie Allen" userId="0590438d-2375-4ac1-9344-12dfb4a6c982" providerId="ADAL" clId="{B1CB8FEE-8C94-4942-B918-5AA52E5FD9D2}" dt="2022-06-27T12:01:12.853" v="3108" actId="478"/>
          <ac:spMkLst>
            <pc:docMk/>
            <pc:sldMk cId="1157387397" sldId="257"/>
            <ac:spMk id="14" creationId="{00000000-0000-0000-0000-000000000000}"/>
          </ac:spMkLst>
        </pc:spChg>
        <pc:spChg chg="add mod">
          <ac:chgData name="Abbie Allen" userId="0590438d-2375-4ac1-9344-12dfb4a6c982" providerId="ADAL" clId="{B1CB8FEE-8C94-4942-B918-5AA52E5FD9D2}" dt="2022-06-28T14:32:38.460" v="4427" actId="1076"/>
          <ac:spMkLst>
            <pc:docMk/>
            <pc:sldMk cId="1157387397" sldId="257"/>
            <ac:spMk id="15" creationId="{6FB863C6-4B90-74B6-90C3-65D880E28033}"/>
          </ac:spMkLst>
        </pc:spChg>
        <pc:spChg chg="del mod">
          <ac:chgData name="Abbie Allen" userId="0590438d-2375-4ac1-9344-12dfb4a6c982" providerId="ADAL" clId="{B1CB8FEE-8C94-4942-B918-5AA52E5FD9D2}" dt="2022-06-27T12:01:12.853" v="3108" actId="478"/>
          <ac:spMkLst>
            <pc:docMk/>
            <pc:sldMk cId="1157387397" sldId="257"/>
            <ac:spMk id="17" creationId="{00000000-0000-0000-0000-000000000000}"/>
          </ac:spMkLst>
        </pc:spChg>
        <pc:spChg chg="add mod">
          <ac:chgData name="Abbie Allen" userId="0590438d-2375-4ac1-9344-12dfb4a6c982" providerId="ADAL" clId="{B1CB8FEE-8C94-4942-B918-5AA52E5FD9D2}" dt="2022-06-28T14:38:59.543" v="4503" actId="1076"/>
          <ac:spMkLst>
            <pc:docMk/>
            <pc:sldMk cId="1157387397" sldId="257"/>
            <ac:spMk id="18" creationId="{65BD7D05-C483-C39A-5AA3-322090636641}"/>
          </ac:spMkLst>
        </pc:spChg>
        <pc:spChg chg="del mod">
          <ac:chgData name="Abbie Allen" userId="0590438d-2375-4ac1-9344-12dfb4a6c982" providerId="ADAL" clId="{B1CB8FEE-8C94-4942-B918-5AA52E5FD9D2}" dt="2022-06-27T12:01:12.853" v="3108" actId="478"/>
          <ac:spMkLst>
            <pc:docMk/>
            <pc:sldMk cId="1157387397" sldId="257"/>
            <ac:spMk id="18" creationId="{CC605DAC-0E38-B472-9AE2-0E3B13E8062C}"/>
          </ac:spMkLst>
        </pc:spChg>
        <pc:spChg chg="del mod">
          <ac:chgData name="Abbie Allen" userId="0590438d-2375-4ac1-9344-12dfb4a6c982" providerId="ADAL" clId="{B1CB8FEE-8C94-4942-B918-5AA52E5FD9D2}" dt="2022-06-27T12:01:12.853" v="3108" actId="478"/>
          <ac:spMkLst>
            <pc:docMk/>
            <pc:sldMk cId="1157387397" sldId="257"/>
            <ac:spMk id="20" creationId="{00000000-0000-0000-0000-000000000000}"/>
          </ac:spMkLst>
        </pc:spChg>
        <pc:spChg chg="add mod">
          <ac:chgData name="Abbie Allen" userId="0590438d-2375-4ac1-9344-12dfb4a6c982" providerId="ADAL" clId="{B1CB8FEE-8C94-4942-B918-5AA52E5FD9D2}" dt="2022-06-28T14:55:30.771" v="4675" actId="1076"/>
          <ac:spMkLst>
            <pc:docMk/>
            <pc:sldMk cId="1157387397" sldId="257"/>
            <ac:spMk id="21" creationId="{FFF17A8F-0341-8F85-2EC9-713220B93BAC}"/>
          </ac:spMkLst>
        </pc:spChg>
        <pc:spChg chg="del mod">
          <ac:chgData name="Abbie Allen" userId="0590438d-2375-4ac1-9344-12dfb4a6c982" providerId="ADAL" clId="{B1CB8FEE-8C94-4942-B918-5AA52E5FD9D2}" dt="2022-06-27T12:01:12.853" v="3108" actId="478"/>
          <ac:spMkLst>
            <pc:docMk/>
            <pc:sldMk cId="1157387397" sldId="257"/>
            <ac:spMk id="23" creationId="{00000000-0000-0000-0000-000000000000}"/>
          </ac:spMkLst>
        </pc:spChg>
        <pc:spChg chg="del mod">
          <ac:chgData name="Abbie Allen" userId="0590438d-2375-4ac1-9344-12dfb4a6c982" providerId="ADAL" clId="{B1CB8FEE-8C94-4942-B918-5AA52E5FD9D2}" dt="2022-06-27T12:01:33.554" v="3115" actId="478"/>
          <ac:spMkLst>
            <pc:docMk/>
            <pc:sldMk cId="1157387397" sldId="257"/>
            <ac:spMk id="26" creationId="{00000000-0000-0000-0000-000000000000}"/>
          </ac:spMkLst>
        </pc:spChg>
        <pc:spChg chg="add mod">
          <ac:chgData name="Abbie Allen" userId="0590438d-2375-4ac1-9344-12dfb4a6c982" providerId="ADAL" clId="{B1CB8FEE-8C94-4942-B918-5AA52E5FD9D2}" dt="2022-06-28T14:59:42.473" v="4704" actId="1076"/>
          <ac:spMkLst>
            <pc:docMk/>
            <pc:sldMk cId="1157387397" sldId="257"/>
            <ac:spMk id="26" creationId="{306D5D0A-7F6B-446D-3C9F-DCBE691A38D2}"/>
          </ac:spMkLst>
        </pc:spChg>
        <pc:spChg chg="del mod">
          <ac:chgData name="Abbie Allen" userId="0590438d-2375-4ac1-9344-12dfb4a6c982" providerId="ADAL" clId="{B1CB8FEE-8C94-4942-B918-5AA52E5FD9D2}" dt="2022-06-27T12:01:12.853" v="3108" actId="478"/>
          <ac:spMkLst>
            <pc:docMk/>
            <pc:sldMk cId="1157387397" sldId="257"/>
            <ac:spMk id="27"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30" creationId="{00000000-0000-0000-0000-000000000000}"/>
          </ac:spMkLst>
        </pc:spChg>
        <pc:spChg chg="add mod">
          <ac:chgData name="Abbie Allen" userId="0590438d-2375-4ac1-9344-12dfb4a6c982" providerId="ADAL" clId="{B1CB8FEE-8C94-4942-B918-5AA52E5FD9D2}" dt="2022-06-28T15:08:19.136" v="4942" actId="1076"/>
          <ac:spMkLst>
            <pc:docMk/>
            <pc:sldMk cId="1157387397" sldId="257"/>
            <ac:spMk id="30" creationId="{9AB003F9-9229-CFA4-F22F-9E2BC33A55F7}"/>
          </ac:spMkLst>
        </pc:spChg>
        <pc:spChg chg="del mod">
          <ac:chgData name="Abbie Allen" userId="0590438d-2375-4ac1-9344-12dfb4a6c982" providerId="ADAL" clId="{B1CB8FEE-8C94-4942-B918-5AA52E5FD9D2}" dt="2022-06-27T12:01:22.564" v="3112" actId="478"/>
          <ac:spMkLst>
            <pc:docMk/>
            <pc:sldMk cId="1157387397" sldId="257"/>
            <ac:spMk id="33"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34"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36" creationId="{00000000-0000-0000-0000-000000000000}"/>
          </ac:spMkLst>
        </pc:spChg>
        <pc:spChg chg="add mod">
          <ac:chgData name="Abbie Allen" userId="0590438d-2375-4ac1-9344-12dfb4a6c982" providerId="ADAL" clId="{B1CB8FEE-8C94-4942-B918-5AA52E5FD9D2}" dt="2022-06-27T12:11:14.263" v="3204" actId="1076"/>
          <ac:spMkLst>
            <pc:docMk/>
            <pc:sldMk cId="1157387397" sldId="257"/>
            <ac:spMk id="37" creationId="{D70EB79B-D2CD-22CB-B6B0-42AEB65488F2}"/>
          </ac:spMkLst>
        </pc:spChg>
        <pc:spChg chg="del mod">
          <ac:chgData name="Abbie Allen" userId="0590438d-2375-4ac1-9344-12dfb4a6c982" providerId="ADAL" clId="{B1CB8FEE-8C94-4942-B918-5AA52E5FD9D2}" dt="2022-06-27T12:01:17.493" v="3110" actId="478"/>
          <ac:spMkLst>
            <pc:docMk/>
            <pc:sldMk cId="1157387397" sldId="257"/>
            <ac:spMk id="39"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42"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43"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46"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49"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50"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52" creationId="{00000000-0000-0000-0000-000000000000}"/>
          </ac:spMkLst>
        </pc:spChg>
        <pc:spChg chg="del mod">
          <ac:chgData name="Abbie Allen" userId="0590438d-2375-4ac1-9344-12dfb4a6c982" providerId="ADAL" clId="{B1CB8FEE-8C94-4942-B918-5AA52E5FD9D2}" dt="2022-06-27T12:01:30.237" v="3114" actId="478"/>
          <ac:spMkLst>
            <pc:docMk/>
            <pc:sldMk cId="1157387397" sldId="257"/>
            <ac:spMk id="56"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57" creationId="{00000000-0000-0000-0000-000000000000}"/>
          </ac:spMkLst>
        </pc:spChg>
        <pc:spChg chg="add mod">
          <ac:chgData name="Abbie Allen" userId="0590438d-2375-4ac1-9344-12dfb4a6c982" providerId="ADAL" clId="{B1CB8FEE-8C94-4942-B918-5AA52E5FD9D2}" dt="2022-06-27T12:20:03.278" v="3291" actId="1076"/>
          <ac:spMkLst>
            <pc:docMk/>
            <pc:sldMk cId="1157387397" sldId="257"/>
            <ac:spMk id="58" creationId="{B5835E08-2FAB-7F93-ECBC-42E2C2DEBDD8}"/>
          </ac:spMkLst>
        </pc:spChg>
        <pc:spChg chg="del mod">
          <ac:chgData name="Abbie Allen" userId="0590438d-2375-4ac1-9344-12dfb4a6c982" providerId="ADAL" clId="{B1CB8FEE-8C94-4942-B918-5AA52E5FD9D2}" dt="2022-06-27T12:01:12.853" v="3108" actId="478"/>
          <ac:spMkLst>
            <pc:docMk/>
            <pc:sldMk cId="1157387397" sldId="257"/>
            <ac:spMk id="61" creationId="{00000000-0000-0000-0000-000000000000}"/>
          </ac:spMkLst>
        </pc:spChg>
        <pc:spChg chg="del mod">
          <ac:chgData name="Abbie Allen" userId="0590438d-2375-4ac1-9344-12dfb4a6c982" providerId="ADAL" clId="{B1CB8FEE-8C94-4942-B918-5AA52E5FD9D2}" dt="2022-06-27T12:01:12.853" v="3108" actId="478"/>
          <ac:spMkLst>
            <pc:docMk/>
            <pc:sldMk cId="1157387397" sldId="257"/>
            <ac:spMk id="64" creationId="{00000000-0000-0000-0000-000000000000}"/>
          </ac:spMkLst>
        </pc:spChg>
        <pc:spChg chg="mod">
          <ac:chgData name="Abbie Allen" userId="0590438d-2375-4ac1-9344-12dfb4a6c982" providerId="ADAL" clId="{B1CB8FEE-8C94-4942-B918-5AA52E5FD9D2}" dt="2022-06-27T12:01:35.027" v="3116"/>
          <ac:spMkLst>
            <pc:docMk/>
            <pc:sldMk cId="1157387397" sldId="257"/>
            <ac:spMk id="65" creationId="{8233F263-737C-38D8-8ABC-EF7945D8151E}"/>
          </ac:spMkLst>
        </pc:spChg>
        <pc:spChg chg="del mod">
          <ac:chgData name="Abbie Allen" userId="0590438d-2375-4ac1-9344-12dfb4a6c982" providerId="ADAL" clId="{B1CB8FEE-8C94-4942-B918-5AA52E5FD9D2}" dt="2022-06-27T12:01:12.853" v="3108" actId="478"/>
          <ac:spMkLst>
            <pc:docMk/>
            <pc:sldMk cId="1157387397" sldId="257"/>
            <ac:spMk id="67" creationId="{00000000-0000-0000-0000-000000000000}"/>
          </ac:spMkLst>
        </pc:spChg>
        <pc:spChg chg="mod">
          <ac:chgData name="Abbie Allen" userId="0590438d-2375-4ac1-9344-12dfb4a6c982" providerId="ADAL" clId="{B1CB8FEE-8C94-4942-B918-5AA52E5FD9D2}" dt="2022-06-27T12:01:35.027" v="3116"/>
          <ac:spMkLst>
            <pc:docMk/>
            <pc:sldMk cId="1157387397" sldId="257"/>
            <ac:spMk id="68" creationId="{D8031552-EE0A-AE2D-CD6D-923DDC4EB883}"/>
          </ac:spMkLst>
        </pc:spChg>
        <pc:spChg chg="mod">
          <ac:chgData name="Abbie Allen" userId="0590438d-2375-4ac1-9344-12dfb4a6c982" providerId="ADAL" clId="{B1CB8FEE-8C94-4942-B918-5AA52E5FD9D2}" dt="2022-06-27T12:01:35.027" v="3116"/>
          <ac:spMkLst>
            <pc:docMk/>
            <pc:sldMk cId="1157387397" sldId="257"/>
            <ac:spMk id="69" creationId="{EAFD988E-5BFE-4A43-607A-82B1AC58F698}"/>
          </ac:spMkLst>
        </pc:spChg>
        <pc:spChg chg="mod">
          <ac:chgData name="Abbie Allen" userId="0590438d-2375-4ac1-9344-12dfb4a6c982" providerId="ADAL" clId="{B1CB8FEE-8C94-4942-B918-5AA52E5FD9D2}" dt="2022-06-27T12:01:35.027" v="3116"/>
          <ac:spMkLst>
            <pc:docMk/>
            <pc:sldMk cId="1157387397" sldId="257"/>
            <ac:spMk id="70" creationId="{7122D7FA-1CE4-10B2-A315-9398AAEBD568}"/>
          </ac:spMkLst>
        </pc:spChg>
        <pc:spChg chg="mod">
          <ac:chgData name="Abbie Allen" userId="0590438d-2375-4ac1-9344-12dfb4a6c982" providerId="ADAL" clId="{B1CB8FEE-8C94-4942-B918-5AA52E5FD9D2}" dt="2022-06-27T12:01:35.027" v="3116"/>
          <ac:spMkLst>
            <pc:docMk/>
            <pc:sldMk cId="1157387397" sldId="257"/>
            <ac:spMk id="71" creationId="{A95C1CC3-AB77-E7B3-194C-68A498C7893F}"/>
          </ac:spMkLst>
        </pc:spChg>
        <pc:spChg chg="mod">
          <ac:chgData name="Abbie Allen" userId="0590438d-2375-4ac1-9344-12dfb4a6c982" providerId="ADAL" clId="{B1CB8FEE-8C94-4942-B918-5AA52E5FD9D2}" dt="2022-06-27T12:01:35.027" v="3116"/>
          <ac:spMkLst>
            <pc:docMk/>
            <pc:sldMk cId="1157387397" sldId="257"/>
            <ac:spMk id="72" creationId="{05290CDD-19CD-061E-38AC-2C56128C3D25}"/>
          </ac:spMkLst>
        </pc:spChg>
        <pc:spChg chg="mod">
          <ac:chgData name="Abbie Allen" userId="0590438d-2375-4ac1-9344-12dfb4a6c982" providerId="ADAL" clId="{B1CB8FEE-8C94-4942-B918-5AA52E5FD9D2}" dt="2022-06-27T12:01:35.027" v="3116"/>
          <ac:spMkLst>
            <pc:docMk/>
            <pc:sldMk cId="1157387397" sldId="257"/>
            <ac:spMk id="73" creationId="{827BA8CE-767A-3C99-F4BB-82D779550683}"/>
          </ac:spMkLst>
        </pc:spChg>
        <pc:spChg chg="mod">
          <ac:chgData name="Abbie Allen" userId="0590438d-2375-4ac1-9344-12dfb4a6c982" providerId="ADAL" clId="{B1CB8FEE-8C94-4942-B918-5AA52E5FD9D2}" dt="2022-06-27T12:01:35.027" v="3116"/>
          <ac:spMkLst>
            <pc:docMk/>
            <pc:sldMk cId="1157387397" sldId="257"/>
            <ac:spMk id="74" creationId="{953A1BB4-4534-8863-B6E1-84B2DC956628}"/>
          </ac:spMkLst>
        </pc:spChg>
        <pc:spChg chg="mod">
          <ac:chgData name="Abbie Allen" userId="0590438d-2375-4ac1-9344-12dfb4a6c982" providerId="ADAL" clId="{B1CB8FEE-8C94-4942-B918-5AA52E5FD9D2}" dt="2022-06-27T12:01:35.027" v="3116"/>
          <ac:spMkLst>
            <pc:docMk/>
            <pc:sldMk cId="1157387397" sldId="257"/>
            <ac:spMk id="75" creationId="{AA2B6F9A-F139-F2E4-2DA0-2C27D454BA6A}"/>
          </ac:spMkLst>
        </pc:spChg>
        <pc:spChg chg="mod">
          <ac:chgData name="Abbie Allen" userId="0590438d-2375-4ac1-9344-12dfb4a6c982" providerId="ADAL" clId="{B1CB8FEE-8C94-4942-B918-5AA52E5FD9D2}" dt="2022-06-27T12:01:35.027" v="3116"/>
          <ac:spMkLst>
            <pc:docMk/>
            <pc:sldMk cId="1157387397" sldId="257"/>
            <ac:spMk id="76" creationId="{BBB5D730-13C4-8CCD-B715-DBCB51F73DDE}"/>
          </ac:spMkLst>
        </pc:spChg>
        <pc:spChg chg="add mod">
          <ac:chgData name="Abbie Allen" userId="0590438d-2375-4ac1-9344-12dfb4a6c982" providerId="ADAL" clId="{B1CB8FEE-8C94-4942-B918-5AA52E5FD9D2}" dt="2022-06-27T12:38:58.647" v="3442" actId="1076"/>
          <ac:spMkLst>
            <pc:docMk/>
            <pc:sldMk cId="1157387397" sldId="257"/>
            <ac:spMk id="79" creationId="{56AD3DD6-D68A-160C-676F-D04001307F54}"/>
          </ac:spMkLst>
        </pc:spChg>
        <pc:spChg chg="add mod">
          <ac:chgData name="Abbie Allen" userId="0590438d-2375-4ac1-9344-12dfb4a6c982" providerId="ADAL" clId="{B1CB8FEE-8C94-4942-B918-5AA52E5FD9D2}" dt="2022-06-27T12:44:46.703" v="3491" actId="1076"/>
          <ac:spMkLst>
            <pc:docMk/>
            <pc:sldMk cId="1157387397" sldId="257"/>
            <ac:spMk id="83" creationId="{967EB109-62E3-9FAF-4BF4-3E12797793ED}"/>
          </ac:spMkLst>
        </pc:spChg>
        <pc:spChg chg="add mod">
          <ac:chgData name="Abbie Allen" userId="0590438d-2375-4ac1-9344-12dfb4a6c982" providerId="ADAL" clId="{B1CB8FEE-8C94-4942-B918-5AA52E5FD9D2}" dt="2022-06-27T13:34:14.464" v="3589" actId="1076"/>
          <ac:spMkLst>
            <pc:docMk/>
            <pc:sldMk cId="1157387397" sldId="257"/>
            <ac:spMk id="86" creationId="{37DCF96A-6D5A-88A4-5E10-8908A097FD67}"/>
          </ac:spMkLst>
        </pc:spChg>
        <pc:spChg chg="add mod">
          <ac:chgData name="Abbie Allen" userId="0590438d-2375-4ac1-9344-12dfb4a6c982" providerId="ADAL" clId="{B1CB8FEE-8C94-4942-B918-5AA52E5FD9D2}" dt="2022-06-27T14:21:55.521" v="3673" actId="1076"/>
          <ac:spMkLst>
            <pc:docMk/>
            <pc:sldMk cId="1157387397" sldId="257"/>
            <ac:spMk id="89" creationId="{66DE6725-8DA6-19D4-8D88-AA03FDCE4484}"/>
          </ac:spMkLst>
        </pc:spChg>
        <pc:spChg chg="add mod">
          <ac:chgData name="Abbie Allen" userId="0590438d-2375-4ac1-9344-12dfb4a6c982" providerId="ADAL" clId="{B1CB8FEE-8C94-4942-B918-5AA52E5FD9D2}" dt="2022-06-27T14:49:01.061" v="3802" actId="1076"/>
          <ac:spMkLst>
            <pc:docMk/>
            <pc:sldMk cId="1157387397" sldId="257"/>
            <ac:spMk id="92" creationId="{3DC29B8F-86E4-EF1D-3C86-42739924FFC7}"/>
          </ac:spMkLst>
        </pc:spChg>
        <pc:spChg chg="add mod">
          <ac:chgData name="Abbie Allen" userId="0590438d-2375-4ac1-9344-12dfb4a6c982" providerId="ADAL" clId="{B1CB8FEE-8C94-4942-B918-5AA52E5FD9D2}" dt="2022-06-27T14:55:03.682" v="3882" actId="1076"/>
          <ac:spMkLst>
            <pc:docMk/>
            <pc:sldMk cId="1157387397" sldId="257"/>
            <ac:spMk id="95" creationId="{4B923D2D-94A2-7F6B-F827-95301309B5B3}"/>
          </ac:spMkLst>
        </pc:spChg>
        <pc:grpChg chg="del mod">
          <ac:chgData name="Abbie Allen" userId="0590438d-2375-4ac1-9344-12dfb4a6c982" providerId="ADAL" clId="{B1CB8FEE-8C94-4942-B918-5AA52E5FD9D2}" dt="2022-06-27T12:00:50.954" v="3107" actId="478"/>
          <ac:grpSpMkLst>
            <pc:docMk/>
            <pc:sldMk cId="1157387397" sldId="257"/>
            <ac:grpSpMk id="13" creationId="{00000000-0000-0000-0000-000000000000}"/>
          </ac:grpSpMkLst>
        </pc:grpChg>
        <pc:grpChg chg="add mod">
          <ac:chgData name="Abbie Allen" userId="0590438d-2375-4ac1-9344-12dfb4a6c982" providerId="ADAL" clId="{B1CB8FEE-8C94-4942-B918-5AA52E5FD9D2}" dt="2022-06-27T12:03:50.879" v="3136" actId="1076"/>
          <ac:grpSpMkLst>
            <pc:docMk/>
            <pc:sldMk cId="1157387397" sldId="257"/>
            <ac:grpSpMk id="60" creationId="{C81A0BF9-46C3-EF8F-5245-DCA600E8FF93}"/>
          </ac:grpSpMkLst>
        </pc:grpChg>
        <pc:grpChg chg="mod">
          <ac:chgData name="Abbie Allen" userId="0590438d-2375-4ac1-9344-12dfb4a6c982" providerId="ADAL" clId="{B1CB8FEE-8C94-4942-B918-5AA52E5FD9D2}" dt="2022-06-27T12:01:35.027" v="3116"/>
          <ac:grpSpMkLst>
            <pc:docMk/>
            <pc:sldMk cId="1157387397" sldId="257"/>
            <ac:grpSpMk id="62" creationId="{6E0720FA-4D19-9A96-D13E-8F55890C5CC0}"/>
          </ac:grpSpMkLst>
        </pc:grpChg>
        <pc:cxnChg chg="add">
          <ac:chgData name="Abbie Allen" userId="0590438d-2375-4ac1-9344-12dfb4a6c982" providerId="ADAL" clId="{B1CB8FEE-8C94-4942-B918-5AA52E5FD9D2}" dt="2022-06-28T14:01:58.413" v="3959" actId="11529"/>
          <ac:cxnSpMkLst>
            <pc:docMk/>
            <pc:sldMk cId="1157387397" sldId="257"/>
            <ac:cxnSpMk id="5" creationId="{55B348BA-9846-3925-78E5-9ADAFE512480}"/>
          </ac:cxnSpMkLst>
        </pc:cxnChg>
        <pc:cxnChg chg="add">
          <ac:chgData name="Abbie Allen" userId="0590438d-2375-4ac1-9344-12dfb4a6c982" providerId="ADAL" clId="{B1CB8FEE-8C94-4942-B918-5AA52E5FD9D2}" dt="2022-06-28T14:09:32.124" v="4042" actId="11529"/>
          <ac:cxnSpMkLst>
            <pc:docMk/>
            <pc:sldMk cId="1157387397" sldId="257"/>
            <ac:cxnSpMk id="8" creationId="{372923CF-445F-AA5C-0992-F6B24BFB5887}"/>
          </ac:cxnSpMkLst>
        </pc:cxnChg>
        <pc:cxnChg chg="add">
          <ac:chgData name="Abbie Allen" userId="0590438d-2375-4ac1-9344-12dfb4a6c982" providerId="ADAL" clId="{B1CB8FEE-8C94-4942-B918-5AA52E5FD9D2}" dt="2022-06-28T14:24:58.176" v="4332" actId="11529"/>
          <ac:cxnSpMkLst>
            <pc:docMk/>
            <pc:sldMk cId="1157387397" sldId="257"/>
            <ac:cxnSpMk id="11" creationId="{4B0AFF0A-1392-D1B1-159F-D04AA6BFBB67}"/>
          </ac:cxnSpMkLst>
        </pc:cxnChg>
        <pc:cxnChg chg="add">
          <ac:chgData name="Abbie Allen" userId="0590438d-2375-4ac1-9344-12dfb4a6c982" providerId="ADAL" clId="{B1CB8FEE-8C94-4942-B918-5AA52E5FD9D2}" dt="2022-06-28T14:32:25.691" v="4421" actId="11529"/>
          <ac:cxnSpMkLst>
            <pc:docMk/>
            <pc:sldMk cId="1157387397" sldId="257"/>
            <ac:cxnSpMk id="14" creationId="{27A63EA9-50C9-9F8C-1690-A0962056BF34}"/>
          </ac:cxnSpMkLst>
        </pc:cxnChg>
        <pc:cxnChg chg="del mod">
          <ac:chgData name="Abbie Allen" userId="0590438d-2375-4ac1-9344-12dfb4a6c982" providerId="ADAL" clId="{B1CB8FEE-8C94-4942-B918-5AA52E5FD9D2}" dt="2022-06-27T12:01:12.853" v="3108" actId="478"/>
          <ac:cxnSpMkLst>
            <pc:docMk/>
            <pc:sldMk cId="1157387397" sldId="257"/>
            <ac:cxnSpMk id="15" creationId="{739C4FE3-5D66-DE50-F263-C2BB287169C4}"/>
          </ac:cxnSpMkLst>
        </pc:cxnChg>
        <pc:cxnChg chg="del mod">
          <ac:chgData name="Abbie Allen" userId="0590438d-2375-4ac1-9344-12dfb4a6c982" providerId="ADAL" clId="{B1CB8FEE-8C94-4942-B918-5AA52E5FD9D2}" dt="2022-06-27T12:01:12.853" v="3108" actId="478"/>
          <ac:cxnSpMkLst>
            <pc:docMk/>
            <pc:sldMk cId="1157387397" sldId="257"/>
            <ac:cxnSpMk id="16" creationId="{00000000-0000-0000-0000-000000000000}"/>
          </ac:cxnSpMkLst>
        </pc:cxnChg>
        <pc:cxnChg chg="add">
          <ac:chgData name="Abbie Allen" userId="0590438d-2375-4ac1-9344-12dfb4a6c982" providerId="ADAL" clId="{B1CB8FEE-8C94-4942-B918-5AA52E5FD9D2}" dt="2022-06-28T14:38:43.318" v="4497" actId="11529"/>
          <ac:cxnSpMkLst>
            <pc:docMk/>
            <pc:sldMk cId="1157387397" sldId="257"/>
            <ac:cxnSpMk id="17" creationId="{8293C95E-59E2-1BE4-014B-517BE13B4154}"/>
          </ac:cxnSpMkLst>
        </pc:cxnChg>
        <pc:cxnChg chg="del mod">
          <ac:chgData name="Abbie Allen" userId="0590438d-2375-4ac1-9344-12dfb4a6c982" providerId="ADAL" clId="{B1CB8FEE-8C94-4942-B918-5AA52E5FD9D2}" dt="2022-06-27T12:01:12.853" v="3108" actId="478"/>
          <ac:cxnSpMkLst>
            <pc:docMk/>
            <pc:sldMk cId="1157387397" sldId="257"/>
            <ac:cxnSpMk id="19" creationId="{00000000-0000-0000-0000-000000000000}"/>
          </ac:cxnSpMkLst>
        </pc:cxnChg>
        <pc:cxnChg chg="add mod">
          <ac:chgData name="Abbie Allen" userId="0590438d-2375-4ac1-9344-12dfb4a6c982" providerId="ADAL" clId="{B1CB8FEE-8C94-4942-B918-5AA52E5FD9D2}" dt="2022-06-28T14:55:26.799" v="4674" actId="14100"/>
          <ac:cxnSpMkLst>
            <pc:docMk/>
            <pc:sldMk cId="1157387397" sldId="257"/>
            <ac:cxnSpMk id="20" creationId="{698BCCCE-DA73-A1D9-CF9A-91C164E459B3}"/>
          </ac:cxnSpMkLst>
        </pc:cxnChg>
        <pc:cxnChg chg="del mod">
          <ac:chgData name="Abbie Allen" userId="0590438d-2375-4ac1-9344-12dfb4a6c982" providerId="ADAL" clId="{B1CB8FEE-8C94-4942-B918-5AA52E5FD9D2}" dt="2022-06-27T12:01:12.853" v="3108" actId="478"/>
          <ac:cxnSpMkLst>
            <pc:docMk/>
            <pc:sldMk cId="1157387397" sldId="257"/>
            <ac:cxnSpMk id="22"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24"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25" creationId="{00000000-0000-0000-0000-000000000000}"/>
          </ac:cxnSpMkLst>
        </pc:cxnChg>
        <pc:cxnChg chg="add">
          <ac:chgData name="Abbie Allen" userId="0590438d-2375-4ac1-9344-12dfb4a6c982" providerId="ADAL" clId="{B1CB8FEE-8C94-4942-B918-5AA52E5FD9D2}" dt="2022-06-28T14:59:26.626" v="4698" actId="11529"/>
          <ac:cxnSpMkLst>
            <pc:docMk/>
            <pc:sldMk cId="1157387397" sldId="257"/>
            <ac:cxnSpMk id="25" creationId="{88AD4E70-3F93-4193-DEAB-38B96B35EE23}"/>
          </ac:cxnSpMkLst>
        </pc:cxnChg>
        <pc:cxnChg chg="add">
          <ac:chgData name="Abbie Allen" userId="0590438d-2375-4ac1-9344-12dfb4a6c982" providerId="ADAL" clId="{B1CB8FEE-8C94-4942-B918-5AA52E5FD9D2}" dt="2022-06-27T12:10:38.580" v="3198" actId="11529"/>
          <ac:cxnSpMkLst>
            <pc:docMk/>
            <pc:sldMk cId="1157387397" sldId="257"/>
            <ac:cxnSpMk id="28" creationId="{7BDA64A0-7BBA-B43E-E976-A0CDEA66F65C}"/>
          </ac:cxnSpMkLst>
        </pc:cxnChg>
        <pc:cxnChg chg="del mod">
          <ac:chgData name="Abbie Allen" userId="0590438d-2375-4ac1-9344-12dfb4a6c982" providerId="ADAL" clId="{B1CB8FEE-8C94-4942-B918-5AA52E5FD9D2}" dt="2022-06-27T12:01:12.853" v="3108" actId="478"/>
          <ac:cxnSpMkLst>
            <pc:docMk/>
            <pc:sldMk cId="1157387397" sldId="257"/>
            <ac:cxnSpMk id="29" creationId="{00000000-0000-0000-0000-000000000000}"/>
          </ac:cxnSpMkLst>
        </pc:cxnChg>
        <pc:cxnChg chg="add">
          <ac:chgData name="Abbie Allen" userId="0590438d-2375-4ac1-9344-12dfb4a6c982" providerId="ADAL" clId="{B1CB8FEE-8C94-4942-B918-5AA52E5FD9D2}" dt="2022-06-28T15:08:03.449" v="4936" actId="11529"/>
          <ac:cxnSpMkLst>
            <pc:docMk/>
            <pc:sldMk cId="1157387397" sldId="257"/>
            <ac:cxnSpMk id="29" creationId="{7257A87E-3E91-AD49-4E82-97697EB175F8}"/>
          </ac:cxnSpMkLst>
        </pc:cxnChg>
        <pc:cxnChg chg="del mod">
          <ac:chgData name="Abbie Allen" userId="0590438d-2375-4ac1-9344-12dfb4a6c982" providerId="ADAL" clId="{B1CB8FEE-8C94-4942-B918-5AA52E5FD9D2}" dt="2022-06-27T12:01:12.853" v="3108" actId="478"/>
          <ac:cxnSpMkLst>
            <pc:docMk/>
            <pc:sldMk cId="1157387397" sldId="257"/>
            <ac:cxnSpMk id="31" creationId="{00000000-0000-0000-0000-000000000000}"/>
          </ac:cxnSpMkLst>
        </pc:cxnChg>
        <pc:cxnChg chg="del mod">
          <ac:chgData name="Abbie Allen" userId="0590438d-2375-4ac1-9344-12dfb4a6c982" providerId="ADAL" clId="{B1CB8FEE-8C94-4942-B918-5AA52E5FD9D2}" dt="2022-06-27T12:01:24.869" v="3113" actId="478"/>
          <ac:cxnSpMkLst>
            <pc:docMk/>
            <pc:sldMk cId="1157387397" sldId="257"/>
            <ac:cxnSpMk id="32"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35" creationId="{00000000-0000-0000-0000-000000000000}"/>
          </ac:cxnSpMkLst>
        </pc:cxnChg>
        <pc:cxnChg chg="del mod">
          <ac:chgData name="Abbie Allen" userId="0590438d-2375-4ac1-9344-12dfb4a6c982" providerId="ADAL" clId="{B1CB8FEE-8C94-4942-B918-5AA52E5FD9D2}" dt="2022-06-27T12:01:19.831" v="3111" actId="478"/>
          <ac:cxnSpMkLst>
            <pc:docMk/>
            <pc:sldMk cId="1157387397" sldId="257"/>
            <ac:cxnSpMk id="38"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40"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41"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45"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47"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48"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51" creationId="{00000000-0000-0000-0000-000000000000}"/>
          </ac:cxnSpMkLst>
        </pc:cxnChg>
        <pc:cxnChg chg="add mod">
          <ac:chgData name="Abbie Allen" userId="0590438d-2375-4ac1-9344-12dfb4a6c982" providerId="ADAL" clId="{B1CB8FEE-8C94-4942-B918-5AA52E5FD9D2}" dt="2022-06-27T12:44:29.554" v="3484" actId="208"/>
          <ac:cxnSpMkLst>
            <pc:docMk/>
            <pc:sldMk cId="1157387397" sldId="257"/>
            <ac:cxnSpMk id="53" creationId="{FFB2F0E1-4C5E-8E7B-E1DC-99EA35DB98F4}"/>
          </ac:cxnSpMkLst>
        </pc:cxnChg>
        <pc:cxnChg chg="del mod">
          <ac:chgData name="Abbie Allen" userId="0590438d-2375-4ac1-9344-12dfb4a6c982" providerId="ADAL" clId="{B1CB8FEE-8C94-4942-B918-5AA52E5FD9D2}" dt="2022-06-27T12:01:12.853" v="3108" actId="478"/>
          <ac:cxnSpMkLst>
            <pc:docMk/>
            <pc:sldMk cId="1157387397" sldId="257"/>
            <ac:cxnSpMk id="54"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55"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59"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63" creationId="{00000000-0000-0000-0000-000000000000}"/>
          </ac:cxnSpMkLst>
        </pc:cxnChg>
        <pc:cxnChg chg="del mod">
          <ac:chgData name="Abbie Allen" userId="0590438d-2375-4ac1-9344-12dfb4a6c982" providerId="ADAL" clId="{B1CB8FEE-8C94-4942-B918-5AA52E5FD9D2}" dt="2022-06-27T12:01:12.853" v="3108" actId="478"/>
          <ac:cxnSpMkLst>
            <pc:docMk/>
            <pc:sldMk cId="1157387397" sldId="257"/>
            <ac:cxnSpMk id="66" creationId="{00000000-0000-0000-0000-000000000000}"/>
          </ac:cxnSpMkLst>
        </pc:cxnChg>
        <pc:cxnChg chg="add mod">
          <ac:chgData name="Abbie Allen" userId="0590438d-2375-4ac1-9344-12dfb4a6c982" providerId="ADAL" clId="{B1CB8FEE-8C94-4942-B918-5AA52E5FD9D2}" dt="2022-06-27T12:44:26.048" v="3483" actId="208"/>
          <ac:cxnSpMkLst>
            <pc:docMk/>
            <pc:sldMk cId="1157387397" sldId="257"/>
            <ac:cxnSpMk id="78" creationId="{56744881-F5C3-3922-81D3-9758F30B3D51}"/>
          </ac:cxnSpMkLst>
        </pc:cxnChg>
        <pc:cxnChg chg="add mod">
          <ac:chgData name="Abbie Allen" userId="0590438d-2375-4ac1-9344-12dfb4a6c982" providerId="ADAL" clId="{B1CB8FEE-8C94-4942-B918-5AA52E5FD9D2}" dt="2022-06-27T12:44:23.122" v="3482" actId="208"/>
          <ac:cxnSpMkLst>
            <pc:docMk/>
            <pc:sldMk cId="1157387397" sldId="257"/>
            <ac:cxnSpMk id="82" creationId="{1DB83C26-3220-8459-D848-70A3A9306D29}"/>
          </ac:cxnSpMkLst>
        </pc:cxnChg>
        <pc:cxnChg chg="add">
          <ac:chgData name="Abbie Allen" userId="0590438d-2375-4ac1-9344-12dfb4a6c982" providerId="ADAL" clId="{B1CB8FEE-8C94-4942-B918-5AA52E5FD9D2}" dt="2022-06-27T13:33:58.098" v="3581" actId="11529"/>
          <ac:cxnSpMkLst>
            <pc:docMk/>
            <pc:sldMk cId="1157387397" sldId="257"/>
            <ac:cxnSpMk id="85" creationId="{10F539CB-2801-55FB-71B9-C7C4EA5BFD07}"/>
          </ac:cxnSpMkLst>
        </pc:cxnChg>
        <pc:cxnChg chg="add">
          <ac:chgData name="Abbie Allen" userId="0590438d-2375-4ac1-9344-12dfb4a6c982" providerId="ADAL" clId="{B1CB8FEE-8C94-4942-B918-5AA52E5FD9D2}" dt="2022-06-27T14:21:38.043" v="3667" actId="11529"/>
          <ac:cxnSpMkLst>
            <pc:docMk/>
            <pc:sldMk cId="1157387397" sldId="257"/>
            <ac:cxnSpMk id="88" creationId="{74142D5F-1A31-24CB-C3EC-49D44D736AAD}"/>
          </ac:cxnSpMkLst>
        </pc:cxnChg>
        <pc:cxnChg chg="add">
          <ac:chgData name="Abbie Allen" userId="0590438d-2375-4ac1-9344-12dfb4a6c982" providerId="ADAL" clId="{B1CB8FEE-8C94-4942-B918-5AA52E5FD9D2}" dt="2022-06-27T14:48:47.382" v="3796" actId="11529"/>
          <ac:cxnSpMkLst>
            <pc:docMk/>
            <pc:sldMk cId="1157387397" sldId="257"/>
            <ac:cxnSpMk id="91" creationId="{5D2F1F06-3315-695E-6286-341A01DF7D30}"/>
          </ac:cxnSpMkLst>
        </pc:cxnChg>
        <pc:cxnChg chg="add">
          <ac:chgData name="Abbie Allen" userId="0590438d-2375-4ac1-9344-12dfb4a6c982" providerId="ADAL" clId="{B1CB8FEE-8C94-4942-B918-5AA52E5FD9D2}" dt="2022-06-27T14:54:50.104" v="3876" actId="11529"/>
          <ac:cxnSpMkLst>
            <pc:docMk/>
            <pc:sldMk cId="1157387397" sldId="257"/>
            <ac:cxnSpMk id="94" creationId="{76D2FDEB-6333-846D-21F2-4E18C49ABE9D}"/>
          </ac:cxnSpMkLst>
        </pc:cxnChg>
      </pc:sldChg>
      <pc:sldChg chg="addSp delSp modSp mod">
        <pc:chgData name="Abbie Allen" userId="0590438d-2375-4ac1-9344-12dfb4a6c982" providerId="ADAL" clId="{B1CB8FEE-8C94-4942-B918-5AA52E5FD9D2}" dt="2022-06-28T15:08:44.102" v="4949" actId="1076"/>
        <pc:sldMkLst>
          <pc:docMk/>
          <pc:sldMk cId="304538598" sldId="258"/>
        </pc:sldMkLst>
        <pc:spChg chg="del mod">
          <ac:chgData name="Abbie Allen" userId="0590438d-2375-4ac1-9344-12dfb4a6c982" providerId="ADAL" clId="{B1CB8FEE-8C94-4942-B918-5AA52E5FD9D2}" dt="2022-06-27T12:02:30.259" v="3125" actId="478"/>
          <ac:spMkLst>
            <pc:docMk/>
            <pc:sldMk cId="304538598" sldId="258"/>
            <ac:spMk id="2" creationId="{00000000-0000-0000-0000-000000000000}"/>
          </ac:spMkLst>
        </pc:spChg>
        <pc:spChg chg="add mod">
          <ac:chgData name="Abbie Allen" userId="0590438d-2375-4ac1-9344-12dfb4a6c982" providerId="ADAL" clId="{B1CB8FEE-8C94-4942-B918-5AA52E5FD9D2}" dt="2022-06-28T14:03:00.106" v="3975" actId="1076"/>
          <ac:spMkLst>
            <pc:docMk/>
            <pc:sldMk cId="304538598" sldId="258"/>
            <ac:spMk id="4" creationId="{C02B6F5D-CF45-4391-9871-A1F1836D3212}"/>
          </ac:spMkLst>
        </pc:spChg>
        <pc:spChg chg="mod">
          <ac:chgData name="Abbie Allen" userId="0590438d-2375-4ac1-9344-12dfb4a6c982" providerId="ADAL" clId="{B1CB8FEE-8C94-4942-B918-5AA52E5FD9D2}" dt="2022-06-27T12:05:05.073" v="3147" actId="1076"/>
          <ac:spMkLst>
            <pc:docMk/>
            <pc:sldMk cId="304538598" sldId="258"/>
            <ac:spMk id="5" creationId="{00000000-0000-0000-0000-000000000000}"/>
          </ac:spMkLst>
        </pc:spChg>
        <pc:spChg chg="add mod">
          <ac:chgData name="Abbie Allen" userId="0590438d-2375-4ac1-9344-12dfb4a6c982" providerId="ADAL" clId="{B1CB8FEE-8C94-4942-B918-5AA52E5FD9D2}" dt="2022-06-27T12:11:46.735" v="3211" actId="1076"/>
          <ac:spMkLst>
            <pc:docMk/>
            <pc:sldMk cId="304538598" sldId="258"/>
            <ac:spMk id="8" creationId="{6944BA34-77BC-1236-F4B2-65199FE7F2D4}"/>
          </ac:spMkLst>
        </pc:spChg>
        <pc:spChg chg="add mod">
          <ac:chgData name="Abbie Allen" userId="0590438d-2375-4ac1-9344-12dfb4a6c982" providerId="ADAL" clId="{B1CB8FEE-8C94-4942-B918-5AA52E5FD9D2}" dt="2022-06-27T12:20:40.072" v="3299" actId="1076"/>
          <ac:spMkLst>
            <pc:docMk/>
            <pc:sldMk cId="304538598" sldId="258"/>
            <ac:spMk id="11" creationId="{A7BE0189-F5F2-91E8-9BFD-55FD69AAEE60}"/>
          </ac:spMkLst>
        </pc:spChg>
        <pc:spChg chg="add mod">
          <ac:chgData name="Abbie Allen" userId="0590438d-2375-4ac1-9344-12dfb4a6c982" providerId="ADAL" clId="{B1CB8FEE-8C94-4942-B918-5AA52E5FD9D2}" dt="2022-06-27T12:39:19.411" v="3444" actId="1076"/>
          <ac:spMkLst>
            <pc:docMk/>
            <pc:sldMk cId="304538598" sldId="258"/>
            <ac:spMk id="14" creationId="{35AADA46-609E-332A-06F0-3C97AF332245}"/>
          </ac:spMkLst>
        </pc:spChg>
        <pc:spChg chg="add mod">
          <ac:chgData name="Abbie Allen" userId="0590438d-2375-4ac1-9344-12dfb4a6c982" providerId="ADAL" clId="{B1CB8FEE-8C94-4942-B918-5AA52E5FD9D2}" dt="2022-06-28T14:10:36.999" v="4077" actId="1076"/>
          <ac:spMkLst>
            <pc:docMk/>
            <pc:sldMk cId="304538598" sldId="258"/>
            <ac:spMk id="15" creationId="{746516BE-14C3-9ECA-9849-357C76D941B6}"/>
          </ac:spMkLst>
        </pc:spChg>
        <pc:spChg chg="add mod">
          <ac:chgData name="Abbie Allen" userId="0590438d-2375-4ac1-9344-12dfb4a6c982" providerId="ADAL" clId="{B1CB8FEE-8C94-4942-B918-5AA52E5FD9D2}" dt="2022-06-28T14:23:24.443" v="4331" actId="14100"/>
          <ac:spMkLst>
            <pc:docMk/>
            <pc:sldMk cId="304538598" sldId="258"/>
            <ac:spMk id="16" creationId="{8B9462D4-6722-7270-59C3-2AF6C68A71CA}"/>
          </ac:spMkLst>
        </pc:spChg>
        <pc:spChg chg="del mod">
          <ac:chgData name="Abbie Allen" userId="0590438d-2375-4ac1-9344-12dfb4a6c982" providerId="ADAL" clId="{B1CB8FEE-8C94-4942-B918-5AA52E5FD9D2}" dt="2022-06-27T12:02:30.259" v="3125" actId="478"/>
          <ac:spMkLst>
            <pc:docMk/>
            <pc:sldMk cId="304538598" sldId="258"/>
            <ac:spMk id="17" creationId="{00000000-0000-0000-0000-000000000000}"/>
          </ac:spMkLst>
        </pc:spChg>
        <pc:spChg chg="add mod">
          <ac:chgData name="Abbie Allen" userId="0590438d-2375-4ac1-9344-12dfb4a6c982" providerId="ADAL" clId="{B1CB8FEE-8C94-4942-B918-5AA52E5FD9D2}" dt="2022-06-28T14:25:46.160" v="4345" actId="1076"/>
          <ac:spMkLst>
            <pc:docMk/>
            <pc:sldMk cId="304538598" sldId="258"/>
            <ac:spMk id="19" creationId="{D9CA226D-6E3A-C3C2-0D9A-EA74EAEFEF74}"/>
          </ac:spMkLst>
        </pc:spChg>
        <pc:spChg chg="add del mod">
          <ac:chgData name="Abbie Allen" userId="0590438d-2375-4ac1-9344-12dfb4a6c982" providerId="ADAL" clId="{B1CB8FEE-8C94-4942-B918-5AA52E5FD9D2}" dt="2022-06-27T12:02:30.259" v="3125" actId="478"/>
          <ac:spMkLst>
            <pc:docMk/>
            <pc:sldMk cId="304538598" sldId="258"/>
            <ac:spMk id="20" creationId="{35B49BF2-19FE-0253-F75C-FE77EE5196F1}"/>
          </ac:spMkLst>
        </pc:spChg>
        <pc:spChg chg="add del mod">
          <ac:chgData name="Abbie Allen" userId="0590438d-2375-4ac1-9344-12dfb4a6c982" providerId="ADAL" clId="{B1CB8FEE-8C94-4942-B918-5AA52E5FD9D2}" dt="2022-06-27T12:02:30.259" v="3125" actId="478"/>
          <ac:spMkLst>
            <pc:docMk/>
            <pc:sldMk cId="304538598" sldId="258"/>
            <ac:spMk id="21" creationId="{270446D0-FAD1-9569-25C4-C561A0593DF4}"/>
          </ac:spMkLst>
        </pc:spChg>
        <pc:spChg chg="del mod">
          <ac:chgData name="Abbie Allen" userId="0590438d-2375-4ac1-9344-12dfb4a6c982" providerId="ADAL" clId="{B1CB8FEE-8C94-4942-B918-5AA52E5FD9D2}" dt="2022-06-27T12:02:30.259" v="3125" actId="478"/>
          <ac:spMkLst>
            <pc:docMk/>
            <pc:sldMk cId="304538598" sldId="258"/>
            <ac:spMk id="22" creationId="{00000000-0000-0000-0000-000000000000}"/>
          </ac:spMkLst>
        </pc:spChg>
        <pc:spChg chg="add mod">
          <ac:chgData name="Abbie Allen" userId="0590438d-2375-4ac1-9344-12dfb4a6c982" providerId="ADAL" clId="{B1CB8FEE-8C94-4942-B918-5AA52E5FD9D2}" dt="2022-06-28T14:33:11.488" v="4434" actId="1076"/>
          <ac:spMkLst>
            <pc:docMk/>
            <pc:sldMk cId="304538598" sldId="258"/>
            <ac:spMk id="22" creationId="{75866635-84F3-1C03-8CC6-4F69F05DB011}"/>
          </ac:spMkLst>
        </pc:spChg>
        <pc:spChg chg="del mod">
          <ac:chgData name="Abbie Allen" userId="0590438d-2375-4ac1-9344-12dfb4a6c982" providerId="ADAL" clId="{B1CB8FEE-8C94-4942-B918-5AA52E5FD9D2}" dt="2022-06-27T12:02:30.259" v="3125" actId="478"/>
          <ac:spMkLst>
            <pc:docMk/>
            <pc:sldMk cId="304538598" sldId="258"/>
            <ac:spMk id="25" creationId="{00000000-0000-0000-0000-000000000000}"/>
          </ac:spMkLst>
        </pc:spChg>
        <pc:spChg chg="add mod">
          <ac:chgData name="Abbie Allen" userId="0590438d-2375-4ac1-9344-12dfb4a6c982" providerId="ADAL" clId="{B1CB8FEE-8C94-4942-B918-5AA52E5FD9D2}" dt="2022-06-28T14:39:35.910" v="4511" actId="1076"/>
          <ac:spMkLst>
            <pc:docMk/>
            <pc:sldMk cId="304538598" sldId="258"/>
            <ac:spMk id="25" creationId="{06194CF9-DD32-D304-6C09-51B57A9609A9}"/>
          </ac:spMkLst>
        </pc:spChg>
        <pc:spChg chg="add del mod">
          <ac:chgData name="Abbie Allen" userId="0590438d-2375-4ac1-9344-12dfb4a6c982" providerId="ADAL" clId="{B1CB8FEE-8C94-4942-B918-5AA52E5FD9D2}" dt="2022-06-27T12:02:30.259" v="3125" actId="478"/>
          <ac:spMkLst>
            <pc:docMk/>
            <pc:sldMk cId="304538598" sldId="258"/>
            <ac:spMk id="27" creationId="{2F41C320-F37E-68D3-C427-4969224CFD13}"/>
          </ac:spMkLst>
        </pc:spChg>
        <pc:spChg chg="add del mod">
          <ac:chgData name="Abbie Allen" userId="0590438d-2375-4ac1-9344-12dfb4a6c982" providerId="ADAL" clId="{B1CB8FEE-8C94-4942-B918-5AA52E5FD9D2}" dt="2022-06-28T14:55:43.621" v="4676" actId="478"/>
          <ac:spMkLst>
            <pc:docMk/>
            <pc:sldMk cId="304538598" sldId="258"/>
            <ac:spMk id="29" creationId="{9128ED67-B987-750A-05C9-D66B00F3152F}"/>
          </ac:spMkLst>
        </pc:spChg>
        <pc:spChg chg="add del mod">
          <ac:chgData name="Abbie Allen" userId="0590438d-2375-4ac1-9344-12dfb4a6c982" providerId="ADAL" clId="{B1CB8FEE-8C94-4942-B918-5AA52E5FD9D2}" dt="2022-06-27T12:02:30.259" v="3125" actId="478"/>
          <ac:spMkLst>
            <pc:docMk/>
            <pc:sldMk cId="304538598" sldId="258"/>
            <ac:spMk id="30" creationId="{1989163A-EBD9-4AF8-9FBD-2FBF9A287C73}"/>
          </ac:spMkLst>
        </pc:spChg>
        <pc:spChg chg="add mod">
          <ac:chgData name="Abbie Allen" userId="0590438d-2375-4ac1-9344-12dfb4a6c982" providerId="ADAL" clId="{B1CB8FEE-8C94-4942-B918-5AA52E5FD9D2}" dt="2022-06-27T13:34:45.668" v="3596" actId="1076"/>
          <ac:spMkLst>
            <pc:docMk/>
            <pc:sldMk cId="304538598" sldId="258"/>
            <ac:spMk id="31" creationId="{782AF42C-C6F4-4799-8D26-3E8FEFD45721}"/>
          </ac:spMkLst>
        </pc:spChg>
        <pc:spChg chg="add del mod">
          <ac:chgData name="Abbie Allen" userId="0590438d-2375-4ac1-9344-12dfb4a6c982" providerId="ADAL" clId="{B1CB8FEE-8C94-4942-B918-5AA52E5FD9D2}" dt="2022-06-27T12:02:30.259" v="3125" actId="478"/>
          <ac:spMkLst>
            <pc:docMk/>
            <pc:sldMk cId="304538598" sldId="258"/>
            <ac:spMk id="33" creationId="{4675772A-4DC5-D6AB-6E77-1611DE28213C}"/>
          </ac:spMkLst>
        </pc:spChg>
        <pc:spChg chg="add mod">
          <ac:chgData name="Abbie Allen" userId="0590438d-2375-4ac1-9344-12dfb4a6c982" providerId="ADAL" clId="{B1CB8FEE-8C94-4942-B918-5AA52E5FD9D2}" dt="2022-06-28T15:00:10.327" v="4711" actId="1076"/>
          <ac:spMkLst>
            <pc:docMk/>
            <pc:sldMk cId="304538598" sldId="258"/>
            <ac:spMk id="33" creationId="{47050313-2CF8-FBF1-356E-7289C8BE9ABE}"/>
          </ac:spMkLst>
        </pc:spChg>
        <pc:spChg chg="add mod">
          <ac:chgData name="Abbie Allen" userId="0590438d-2375-4ac1-9344-12dfb4a6c982" providerId="ADAL" clId="{B1CB8FEE-8C94-4942-B918-5AA52E5FD9D2}" dt="2022-06-28T15:08:44.102" v="4949" actId="1076"/>
          <ac:spMkLst>
            <pc:docMk/>
            <pc:sldMk cId="304538598" sldId="258"/>
            <ac:spMk id="36" creationId="{E70515C0-B7C9-1639-5A22-4E412B3062AC}"/>
          </ac:spMkLst>
        </pc:spChg>
        <pc:spChg chg="add del mod">
          <ac:chgData name="Abbie Allen" userId="0590438d-2375-4ac1-9344-12dfb4a6c982" providerId="ADAL" clId="{B1CB8FEE-8C94-4942-B918-5AA52E5FD9D2}" dt="2022-06-27T12:02:30.259" v="3125" actId="478"/>
          <ac:spMkLst>
            <pc:docMk/>
            <pc:sldMk cId="304538598" sldId="258"/>
            <ac:spMk id="36" creationId="{E7161CC6-50EB-D8A9-378F-40858724542C}"/>
          </ac:spMkLst>
        </pc:spChg>
        <pc:spChg chg="add del mod">
          <ac:chgData name="Abbie Allen" userId="0590438d-2375-4ac1-9344-12dfb4a6c982" providerId="ADAL" clId="{B1CB8FEE-8C94-4942-B918-5AA52E5FD9D2}" dt="2022-06-27T12:02:30.259" v="3125" actId="478"/>
          <ac:spMkLst>
            <pc:docMk/>
            <pc:sldMk cId="304538598" sldId="258"/>
            <ac:spMk id="39" creationId="{4843911E-2A77-2025-C0D4-643A8D0EAA7E}"/>
          </ac:spMkLst>
        </pc:spChg>
        <pc:spChg chg="add mod">
          <ac:chgData name="Abbie Allen" userId="0590438d-2375-4ac1-9344-12dfb4a6c982" providerId="ADAL" clId="{B1CB8FEE-8C94-4942-B918-5AA52E5FD9D2}" dt="2022-06-27T14:49:34.856" v="3809" actId="1076"/>
          <ac:spMkLst>
            <pc:docMk/>
            <pc:sldMk cId="304538598" sldId="258"/>
            <ac:spMk id="40" creationId="{5A833AE8-F082-0121-8607-C9B7C6FDE21A}"/>
          </ac:spMkLst>
        </pc:spChg>
        <pc:spChg chg="add del mod">
          <ac:chgData name="Abbie Allen" userId="0590438d-2375-4ac1-9344-12dfb4a6c982" providerId="ADAL" clId="{B1CB8FEE-8C94-4942-B918-5AA52E5FD9D2}" dt="2022-06-27T12:02:30.259" v="3125" actId="478"/>
          <ac:spMkLst>
            <pc:docMk/>
            <pc:sldMk cId="304538598" sldId="258"/>
            <ac:spMk id="42" creationId="{AB35BC36-4C63-7274-5EDF-FE0A3896230B}"/>
          </ac:spMkLst>
        </pc:spChg>
        <pc:spChg chg="add mod">
          <ac:chgData name="Abbie Allen" userId="0590438d-2375-4ac1-9344-12dfb4a6c982" providerId="ADAL" clId="{B1CB8FEE-8C94-4942-B918-5AA52E5FD9D2}" dt="2022-06-27T14:55:34.404" v="3889" actId="1076"/>
          <ac:spMkLst>
            <pc:docMk/>
            <pc:sldMk cId="304538598" sldId="258"/>
            <ac:spMk id="46" creationId="{799141F8-6967-F843-6BCE-EB4CC386B775}"/>
          </ac:spMkLst>
        </pc:spChg>
        <pc:spChg chg="add del mod">
          <ac:chgData name="Abbie Allen" userId="0590438d-2375-4ac1-9344-12dfb4a6c982" providerId="ADAL" clId="{B1CB8FEE-8C94-4942-B918-5AA52E5FD9D2}" dt="2022-06-27T12:02:30.259" v="3125" actId="478"/>
          <ac:spMkLst>
            <pc:docMk/>
            <pc:sldMk cId="304538598" sldId="258"/>
            <ac:spMk id="47" creationId="{D6FCA467-7D41-C883-448C-E42014A6075A}"/>
          </ac:spMkLst>
        </pc:spChg>
        <pc:spChg chg="add del mod">
          <ac:chgData name="Abbie Allen" userId="0590438d-2375-4ac1-9344-12dfb4a6c982" providerId="ADAL" clId="{B1CB8FEE-8C94-4942-B918-5AA52E5FD9D2}" dt="2022-06-27T12:02:30.259" v="3125" actId="478"/>
          <ac:spMkLst>
            <pc:docMk/>
            <pc:sldMk cId="304538598" sldId="258"/>
            <ac:spMk id="50" creationId="{216F084A-E6B0-8C99-1BB9-26F09206D3B9}"/>
          </ac:spMkLst>
        </pc:spChg>
        <pc:spChg chg="add del mod">
          <ac:chgData name="Abbie Allen" userId="0590438d-2375-4ac1-9344-12dfb4a6c982" providerId="ADAL" clId="{B1CB8FEE-8C94-4942-B918-5AA52E5FD9D2}" dt="2022-06-27T12:02:30.259" v="3125" actId="478"/>
          <ac:spMkLst>
            <pc:docMk/>
            <pc:sldMk cId="304538598" sldId="258"/>
            <ac:spMk id="54" creationId="{369DCFA4-0EC6-CE67-3823-C4CC051F3FF0}"/>
          </ac:spMkLst>
        </pc:spChg>
        <pc:spChg chg="add del mod">
          <ac:chgData name="Abbie Allen" userId="0590438d-2375-4ac1-9344-12dfb4a6c982" providerId="ADAL" clId="{B1CB8FEE-8C94-4942-B918-5AA52E5FD9D2}" dt="2022-06-27T12:02:30.259" v="3125" actId="478"/>
          <ac:spMkLst>
            <pc:docMk/>
            <pc:sldMk cId="304538598" sldId="258"/>
            <ac:spMk id="57" creationId="{28CA6DA9-5405-BD9A-6D5A-E273E841BC6D}"/>
          </ac:spMkLst>
        </pc:spChg>
        <pc:spChg chg="mod">
          <ac:chgData name="Abbie Allen" userId="0590438d-2375-4ac1-9344-12dfb4a6c982" providerId="ADAL" clId="{B1CB8FEE-8C94-4942-B918-5AA52E5FD9D2}" dt="2022-06-27T12:02:35.248" v="3127"/>
          <ac:spMkLst>
            <pc:docMk/>
            <pc:sldMk cId="304538598" sldId="258"/>
            <ac:spMk id="58" creationId="{13E479C8-4D9A-74EA-A71A-1779B896DD63}"/>
          </ac:spMkLst>
        </pc:spChg>
        <pc:spChg chg="mod">
          <ac:chgData name="Abbie Allen" userId="0590438d-2375-4ac1-9344-12dfb4a6c982" providerId="ADAL" clId="{B1CB8FEE-8C94-4942-B918-5AA52E5FD9D2}" dt="2022-06-27T12:02:35.248" v="3127"/>
          <ac:spMkLst>
            <pc:docMk/>
            <pc:sldMk cId="304538598" sldId="258"/>
            <ac:spMk id="60" creationId="{38CDA15B-7076-846D-47DC-70CBF7A5DE2E}"/>
          </ac:spMkLst>
        </pc:spChg>
        <pc:spChg chg="mod">
          <ac:chgData name="Abbie Allen" userId="0590438d-2375-4ac1-9344-12dfb4a6c982" providerId="ADAL" clId="{B1CB8FEE-8C94-4942-B918-5AA52E5FD9D2}" dt="2022-06-27T12:02:35.248" v="3127"/>
          <ac:spMkLst>
            <pc:docMk/>
            <pc:sldMk cId="304538598" sldId="258"/>
            <ac:spMk id="61" creationId="{E24D72A3-8E0C-FF3D-FDFF-9D13D1C2783A}"/>
          </ac:spMkLst>
        </pc:spChg>
        <pc:spChg chg="add del mod">
          <ac:chgData name="Abbie Allen" userId="0590438d-2375-4ac1-9344-12dfb4a6c982" providerId="ADAL" clId="{B1CB8FEE-8C94-4942-B918-5AA52E5FD9D2}" dt="2022-06-27T12:02:30.259" v="3125" actId="478"/>
          <ac:spMkLst>
            <pc:docMk/>
            <pc:sldMk cId="304538598" sldId="258"/>
            <ac:spMk id="62" creationId="{5AD3ACC8-3589-0CD2-1CBA-A06017A54A55}"/>
          </ac:spMkLst>
        </pc:spChg>
        <pc:spChg chg="mod">
          <ac:chgData name="Abbie Allen" userId="0590438d-2375-4ac1-9344-12dfb4a6c982" providerId="ADAL" clId="{B1CB8FEE-8C94-4942-B918-5AA52E5FD9D2}" dt="2022-06-27T12:02:35.248" v="3127"/>
          <ac:spMkLst>
            <pc:docMk/>
            <pc:sldMk cId="304538598" sldId="258"/>
            <ac:spMk id="63" creationId="{212C0937-AB63-7E17-C87C-0E4374EFBDFC}"/>
          </ac:spMkLst>
        </pc:spChg>
        <pc:spChg chg="add del mod">
          <ac:chgData name="Abbie Allen" userId="0590438d-2375-4ac1-9344-12dfb4a6c982" providerId="ADAL" clId="{B1CB8FEE-8C94-4942-B918-5AA52E5FD9D2}" dt="2022-06-27T12:02:30.259" v="3125" actId="478"/>
          <ac:spMkLst>
            <pc:docMk/>
            <pc:sldMk cId="304538598" sldId="258"/>
            <ac:spMk id="65" creationId="{9FCCE2D0-E3F6-8FE8-4242-B0DBD7FAF087}"/>
          </ac:spMkLst>
        </pc:spChg>
        <pc:spChg chg="mod">
          <ac:chgData name="Abbie Allen" userId="0590438d-2375-4ac1-9344-12dfb4a6c982" providerId="ADAL" clId="{B1CB8FEE-8C94-4942-B918-5AA52E5FD9D2}" dt="2022-06-27T12:02:35.248" v="3127"/>
          <ac:spMkLst>
            <pc:docMk/>
            <pc:sldMk cId="304538598" sldId="258"/>
            <ac:spMk id="66" creationId="{9E989ECA-E8EB-0C41-2771-C62D0CFC15F7}"/>
          </ac:spMkLst>
        </pc:spChg>
        <pc:spChg chg="add del mod">
          <ac:chgData name="Abbie Allen" userId="0590438d-2375-4ac1-9344-12dfb4a6c982" providerId="ADAL" clId="{B1CB8FEE-8C94-4942-B918-5AA52E5FD9D2}" dt="2022-06-27T12:02:30.259" v="3125" actId="478"/>
          <ac:spMkLst>
            <pc:docMk/>
            <pc:sldMk cId="304538598" sldId="258"/>
            <ac:spMk id="68" creationId="{2813481F-B030-C3B7-44AA-39EB0512C8A1}"/>
          </ac:spMkLst>
        </pc:spChg>
        <pc:spChg chg="mod">
          <ac:chgData name="Abbie Allen" userId="0590438d-2375-4ac1-9344-12dfb4a6c982" providerId="ADAL" clId="{B1CB8FEE-8C94-4942-B918-5AA52E5FD9D2}" dt="2022-06-27T12:02:35.248" v="3127"/>
          <ac:spMkLst>
            <pc:docMk/>
            <pc:sldMk cId="304538598" sldId="258"/>
            <ac:spMk id="69" creationId="{2876F8FF-953E-1EEA-4050-20ABC99F889F}"/>
          </ac:spMkLst>
        </pc:spChg>
        <pc:spChg chg="mod">
          <ac:chgData name="Abbie Allen" userId="0590438d-2375-4ac1-9344-12dfb4a6c982" providerId="ADAL" clId="{B1CB8FEE-8C94-4942-B918-5AA52E5FD9D2}" dt="2022-06-27T12:02:35.248" v="3127"/>
          <ac:spMkLst>
            <pc:docMk/>
            <pc:sldMk cId="304538598" sldId="258"/>
            <ac:spMk id="71" creationId="{E7D4E1DD-F83E-E204-31F7-4E0BF0EC9063}"/>
          </ac:spMkLst>
        </pc:spChg>
        <pc:spChg chg="mod">
          <ac:chgData name="Abbie Allen" userId="0590438d-2375-4ac1-9344-12dfb4a6c982" providerId="ADAL" clId="{B1CB8FEE-8C94-4942-B918-5AA52E5FD9D2}" dt="2022-06-27T12:02:35.248" v="3127"/>
          <ac:spMkLst>
            <pc:docMk/>
            <pc:sldMk cId="304538598" sldId="258"/>
            <ac:spMk id="72" creationId="{C6185879-DCE8-3DD1-240E-1062F1174222}"/>
          </ac:spMkLst>
        </pc:spChg>
        <pc:spChg chg="mod">
          <ac:chgData name="Abbie Allen" userId="0590438d-2375-4ac1-9344-12dfb4a6c982" providerId="ADAL" clId="{B1CB8FEE-8C94-4942-B918-5AA52E5FD9D2}" dt="2022-06-27T12:02:35.248" v="3127"/>
          <ac:spMkLst>
            <pc:docMk/>
            <pc:sldMk cId="304538598" sldId="258"/>
            <ac:spMk id="73" creationId="{9E66C0A5-7516-B2D5-94F1-9D6165B1DFC5}"/>
          </ac:spMkLst>
        </pc:spChg>
        <pc:spChg chg="mod">
          <ac:chgData name="Abbie Allen" userId="0590438d-2375-4ac1-9344-12dfb4a6c982" providerId="ADAL" clId="{B1CB8FEE-8C94-4942-B918-5AA52E5FD9D2}" dt="2022-06-27T12:02:35.248" v="3127"/>
          <ac:spMkLst>
            <pc:docMk/>
            <pc:sldMk cId="304538598" sldId="258"/>
            <ac:spMk id="74" creationId="{8B0D9901-9333-01E0-F7D6-67B0B1427017}"/>
          </ac:spMkLst>
        </pc:spChg>
        <pc:spChg chg="add del mod">
          <ac:chgData name="Abbie Allen" userId="0590438d-2375-4ac1-9344-12dfb4a6c982" providerId="ADAL" clId="{B1CB8FEE-8C94-4942-B918-5AA52E5FD9D2}" dt="2022-06-27T12:02:30.259" v="3125" actId="478"/>
          <ac:spMkLst>
            <pc:docMk/>
            <pc:sldMk cId="304538598" sldId="258"/>
            <ac:spMk id="75" creationId="{43471209-5180-7EBC-4634-D54A06F427CD}"/>
          </ac:spMkLst>
        </pc:spChg>
        <pc:spChg chg="mod">
          <ac:chgData name="Abbie Allen" userId="0590438d-2375-4ac1-9344-12dfb4a6c982" providerId="ADAL" clId="{B1CB8FEE-8C94-4942-B918-5AA52E5FD9D2}" dt="2022-06-20T11:50:20.568" v="2225"/>
          <ac:spMkLst>
            <pc:docMk/>
            <pc:sldMk cId="304538598" sldId="258"/>
            <ac:spMk id="78" creationId="{85285BF2-DB5A-3817-1B05-0C8F08ED8EB2}"/>
          </ac:spMkLst>
        </pc:spChg>
        <pc:spChg chg="mod">
          <ac:chgData name="Abbie Allen" userId="0590438d-2375-4ac1-9344-12dfb4a6c982" providerId="ADAL" clId="{B1CB8FEE-8C94-4942-B918-5AA52E5FD9D2}" dt="2022-06-20T11:50:20.568" v="2225"/>
          <ac:spMkLst>
            <pc:docMk/>
            <pc:sldMk cId="304538598" sldId="258"/>
            <ac:spMk id="79" creationId="{0BED1A2D-8EDC-125C-FD7B-03723DFA222B}"/>
          </ac:spMkLst>
        </pc:spChg>
        <pc:spChg chg="mod">
          <ac:chgData name="Abbie Allen" userId="0590438d-2375-4ac1-9344-12dfb4a6c982" providerId="ADAL" clId="{B1CB8FEE-8C94-4942-B918-5AA52E5FD9D2}" dt="2022-06-20T11:50:20.568" v="2225"/>
          <ac:spMkLst>
            <pc:docMk/>
            <pc:sldMk cId="304538598" sldId="258"/>
            <ac:spMk id="80" creationId="{338EC648-B840-F8E2-A481-A85FF38A96BC}"/>
          </ac:spMkLst>
        </pc:spChg>
        <pc:spChg chg="mod">
          <ac:chgData name="Abbie Allen" userId="0590438d-2375-4ac1-9344-12dfb4a6c982" providerId="ADAL" clId="{B1CB8FEE-8C94-4942-B918-5AA52E5FD9D2}" dt="2022-06-20T11:50:20.568" v="2225"/>
          <ac:spMkLst>
            <pc:docMk/>
            <pc:sldMk cId="304538598" sldId="258"/>
            <ac:spMk id="81" creationId="{351B4AE2-CC05-2D7F-172D-B1608FE555F5}"/>
          </ac:spMkLst>
        </pc:spChg>
        <pc:spChg chg="mod">
          <ac:chgData name="Abbie Allen" userId="0590438d-2375-4ac1-9344-12dfb4a6c982" providerId="ADAL" clId="{B1CB8FEE-8C94-4942-B918-5AA52E5FD9D2}" dt="2022-06-20T11:50:20.568" v="2225"/>
          <ac:spMkLst>
            <pc:docMk/>
            <pc:sldMk cId="304538598" sldId="258"/>
            <ac:spMk id="82" creationId="{0A1693B6-BD85-786F-62B0-0ED902B3359A}"/>
          </ac:spMkLst>
        </pc:spChg>
        <pc:spChg chg="mod">
          <ac:chgData name="Abbie Allen" userId="0590438d-2375-4ac1-9344-12dfb4a6c982" providerId="ADAL" clId="{B1CB8FEE-8C94-4942-B918-5AA52E5FD9D2}" dt="2022-06-20T11:50:20.568" v="2225"/>
          <ac:spMkLst>
            <pc:docMk/>
            <pc:sldMk cId="304538598" sldId="258"/>
            <ac:spMk id="83" creationId="{C5AA3D90-7AEF-5DB5-4C74-C2312688E27D}"/>
          </ac:spMkLst>
        </pc:spChg>
        <pc:spChg chg="mod">
          <ac:chgData name="Abbie Allen" userId="0590438d-2375-4ac1-9344-12dfb4a6c982" providerId="ADAL" clId="{B1CB8FEE-8C94-4942-B918-5AA52E5FD9D2}" dt="2022-06-20T11:50:20.568" v="2225"/>
          <ac:spMkLst>
            <pc:docMk/>
            <pc:sldMk cId="304538598" sldId="258"/>
            <ac:spMk id="84" creationId="{028EE3A5-1333-6F31-94C0-1821BF4F5CA0}"/>
          </ac:spMkLst>
        </pc:spChg>
        <pc:spChg chg="mod">
          <ac:chgData name="Abbie Allen" userId="0590438d-2375-4ac1-9344-12dfb4a6c982" providerId="ADAL" clId="{B1CB8FEE-8C94-4942-B918-5AA52E5FD9D2}" dt="2022-06-20T11:50:20.568" v="2225"/>
          <ac:spMkLst>
            <pc:docMk/>
            <pc:sldMk cId="304538598" sldId="258"/>
            <ac:spMk id="85" creationId="{A73139F4-4A0C-E5CF-844F-615CD5C77D5B}"/>
          </ac:spMkLst>
        </pc:spChg>
        <pc:grpChg chg="del">
          <ac:chgData name="Abbie Allen" userId="0590438d-2375-4ac1-9344-12dfb4a6c982" providerId="ADAL" clId="{B1CB8FEE-8C94-4942-B918-5AA52E5FD9D2}" dt="2022-06-20T11:50:19.263" v="2224" actId="478"/>
          <ac:grpSpMkLst>
            <pc:docMk/>
            <pc:sldMk cId="304538598" sldId="258"/>
            <ac:grpSpMk id="7" creationId="{00000000-0000-0000-0000-000000000000}"/>
          </ac:grpSpMkLst>
        </pc:grpChg>
        <pc:grpChg chg="add mod">
          <ac:chgData name="Abbie Allen" userId="0590438d-2375-4ac1-9344-12dfb4a6c982" providerId="ADAL" clId="{B1CB8FEE-8C94-4942-B918-5AA52E5FD9D2}" dt="2022-06-27T12:04:37.160" v="3144" actId="1076"/>
          <ac:grpSpMkLst>
            <pc:docMk/>
            <pc:sldMk cId="304538598" sldId="258"/>
            <ac:grpSpMk id="53" creationId="{41D4FDEA-57ED-DD1A-3E0B-1E18F63C2CB9}"/>
          </ac:grpSpMkLst>
        </pc:grpChg>
        <pc:grpChg chg="mod">
          <ac:chgData name="Abbie Allen" userId="0590438d-2375-4ac1-9344-12dfb4a6c982" providerId="ADAL" clId="{B1CB8FEE-8C94-4942-B918-5AA52E5FD9D2}" dt="2022-06-27T12:02:35.248" v="3127"/>
          <ac:grpSpMkLst>
            <pc:docMk/>
            <pc:sldMk cId="304538598" sldId="258"/>
            <ac:grpSpMk id="55" creationId="{1BC223AB-7712-D7DB-E068-77AA20952769}"/>
          </ac:grpSpMkLst>
        </pc:grpChg>
        <pc:grpChg chg="add del mod ord">
          <ac:chgData name="Abbie Allen" userId="0590438d-2375-4ac1-9344-12dfb4a6c982" providerId="ADAL" clId="{B1CB8FEE-8C94-4942-B918-5AA52E5FD9D2}" dt="2022-06-27T12:02:32.714" v="3126" actId="478"/>
          <ac:grpSpMkLst>
            <pc:docMk/>
            <pc:sldMk cId="304538598" sldId="258"/>
            <ac:grpSpMk id="76" creationId="{7B723049-9E95-A834-84B3-E60DFAA28B5F}"/>
          </ac:grpSpMkLst>
        </pc:grpChg>
        <pc:picChg chg="mod">
          <ac:chgData name="Abbie Allen" userId="0590438d-2375-4ac1-9344-12dfb4a6c982" providerId="ADAL" clId="{B1CB8FEE-8C94-4942-B918-5AA52E5FD9D2}" dt="2022-06-20T11:50:20.568" v="2225"/>
          <ac:picMkLst>
            <pc:docMk/>
            <pc:sldMk cId="304538598" sldId="258"/>
            <ac:picMk id="77" creationId="{CC79A450-1947-3986-357E-272967D521B9}"/>
          </ac:picMkLst>
        </pc:picChg>
        <pc:cxnChg chg="add">
          <ac:chgData name="Abbie Allen" userId="0590438d-2375-4ac1-9344-12dfb4a6c982" providerId="ADAL" clId="{B1CB8FEE-8C94-4942-B918-5AA52E5FD9D2}" dt="2022-06-28T14:02:43.571" v="3969" actId="11529"/>
          <ac:cxnSpMkLst>
            <pc:docMk/>
            <pc:sldMk cId="304538598" sldId="258"/>
            <ac:cxnSpMk id="3" creationId="{A427A783-CB1B-DA9C-C781-93799B89BA81}"/>
          </ac:cxnSpMkLst>
        </pc:cxnChg>
        <pc:cxnChg chg="del mod">
          <ac:chgData name="Abbie Allen" userId="0590438d-2375-4ac1-9344-12dfb4a6c982" providerId="ADAL" clId="{B1CB8FEE-8C94-4942-B918-5AA52E5FD9D2}" dt="2022-06-27T12:02:30.259" v="3125" actId="478"/>
          <ac:cxnSpMkLst>
            <pc:docMk/>
            <pc:sldMk cId="304538598" sldId="258"/>
            <ac:cxnSpMk id="4" creationId="{00000000-0000-0000-0000-000000000000}"/>
          </ac:cxnSpMkLst>
        </pc:cxnChg>
        <pc:cxnChg chg="add">
          <ac:chgData name="Abbie Allen" userId="0590438d-2375-4ac1-9344-12dfb4a6c982" providerId="ADAL" clId="{B1CB8FEE-8C94-4942-B918-5AA52E5FD9D2}" dt="2022-06-27T12:11:29.867" v="3205" actId="11529"/>
          <ac:cxnSpMkLst>
            <pc:docMk/>
            <pc:sldMk cId="304538598" sldId="258"/>
            <ac:cxnSpMk id="7" creationId="{6F55E44B-C232-A267-D4EA-1CFD9ACE4687}"/>
          </ac:cxnSpMkLst>
        </pc:cxnChg>
        <pc:cxnChg chg="add mod">
          <ac:chgData name="Abbie Allen" userId="0590438d-2375-4ac1-9344-12dfb4a6c982" providerId="ADAL" clId="{B1CB8FEE-8C94-4942-B918-5AA52E5FD9D2}" dt="2022-06-27T12:45:26.568" v="3502" actId="208"/>
          <ac:cxnSpMkLst>
            <pc:docMk/>
            <pc:sldMk cId="304538598" sldId="258"/>
            <ac:cxnSpMk id="10" creationId="{8EE98D89-8F10-1E01-6D03-7DB9B57AD84D}"/>
          </ac:cxnSpMkLst>
        </pc:cxnChg>
        <pc:cxnChg chg="add">
          <ac:chgData name="Abbie Allen" userId="0590438d-2375-4ac1-9344-12dfb4a6c982" providerId="ADAL" clId="{B1CB8FEE-8C94-4942-B918-5AA52E5FD9D2}" dt="2022-06-28T14:10:24.014" v="4071" actId="11529"/>
          <ac:cxnSpMkLst>
            <pc:docMk/>
            <pc:sldMk cId="304538598" sldId="258"/>
            <ac:cxnSpMk id="12" creationId="{636A3B33-A971-CCE6-C610-3EB207899841}"/>
          </ac:cxnSpMkLst>
        </pc:cxnChg>
        <pc:cxnChg chg="add mod">
          <ac:chgData name="Abbie Allen" userId="0590438d-2375-4ac1-9344-12dfb4a6c982" providerId="ADAL" clId="{B1CB8FEE-8C94-4942-B918-5AA52E5FD9D2}" dt="2022-06-27T12:45:29.432" v="3503" actId="208"/>
          <ac:cxnSpMkLst>
            <pc:docMk/>
            <pc:sldMk cId="304538598" sldId="258"/>
            <ac:cxnSpMk id="13" creationId="{B3FE45D4-A646-5FFB-52FA-C3FD1A1D3ECD}"/>
          </ac:cxnSpMkLst>
        </pc:cxnChg>
        <pc:cxnChg chg="add del mod">
          <ac:chgData name="Abbie Allen" userId="0590438d-2375-4ac1-9344-12dfb4a6c982" providerId="ADAL" clId="{B1CB8FEE-8C94-4942-B918-5AA52E5FD9D2}" dt="2022-06-27T12:02:30.259" v="3125" actId="478"/>
          <ac:cxnSpMkLst>
            <pc:docMk/>
            <pc:sldMk cId="304538598" sldId="258"/>
            <ac:cxnSpMk id="18" creationId="{7D807F6E-E1C1-35EA-8160-2444D39D6045}"/>
          </ac:cxnSpMkLst>
        </pc:cxnChg>
        <pc:cxnChg chg="add">
          <ac:chgData name="Abbie Allen" userId="0590438d-2375-4ac1-9344-12dfb4a6c982" providerId="ADAL" clId="{B1CB8FEE-8C94-4942-B918-5AA52E5FD9D2}" dt="2022-06-28T14:25:32.355" v="4339" actId="11529"/>
          <ac:cxnSpMkLst>
            <pc:docMk/>
            <pc:sldMk cId="304538598" sldId="258"/>
            <ac:cxnSpMk id="18" creationId="{9F3D7BA9-3F5F-8D4E-7FCD-310C3CF07354}"/>
          </ac:cxnSpMkLst>
        </pc:cxnChg>
        <pc:cxnChg chg="del mod">
          <ac:chgData name="Abbie Allen" userId="0590438d-2375-4ac1-9344-12dfb4a6c982" providerId="ADAL" clId="{B1CB8FEE-8C94-4942-B918-5AA52E5FD9D2}" dt="2022-06-27T12:02:30.259" v="3125" actId="478"/>
          <ac:cxnSpMkLst>
            <pc:docMk/>
            <pc:sldMk cId="304538598" sldId="258"/>
            <ac:cxnSpMk id="19" creationId="{00000000-0000-0000-0000-000000000000}"/>
          </ac:cxnSpMkLst>
        </pc:cxnChg>
        <pc:cxnChg chg="add">
          <ac:chgData name="Abbie Allen" userId="0590438d-2375-4ac1-9344-12dfb4a6c982" providerId="ADAL" clId="{B1CB8FEE-8C94-4942-B918-5AA52E5FD9D2}" dt="2022-06-28T14:32:57.111" v="4428" actId="11529"/>
          <ac:cxnSpMkLst>
            <pc:docMk/>
            <pc:sldMk cId="304538598" sldId="258"/>
            <ac:cxnSpMk id="21" creationId="{8A49E9B3-02FB-5CDA-C4B4-C52F2C35BE40}"/>
          </ac:cxnSpMkLst>
        </pc:cxnChg>
        <pc:cxnChg chg="del mod">
          <ac:chgData name="Abbie Allen" userId="0590438d-2375-4ac1-9344-12dfb4a6c982" providerId="ADAL" clId="{B1CB8FEE-8C94-4942-B918-5AA52E5FD9D2}" dt="2022-06-27T12:02:30.259" v="3125" actId="478"/>
          <ac:cxnSpMkLst>
            <pc:docMk/>
            <pc:sldMk cId="304538598" sldId="258"/>
            <ac:cxnSpMk id="24" creationId="{00000000-0000-0000-0000-000000000000}"/>
          </ac:cxnSpMkLst>
        </pc:cxnChg>
        <pc:cxnChg chg="add">
          <ac:chgData name="Abbie Allen" userId="0590438d-2375-4ac1-9344-12dfb4a6c982" providerId="ADAL" clId="{B1CB8FEE-8C94-4942-B918-5AA52E5FD9D2}" dt="2022-06-28T14:39:17.231" v="4504" actId="11529"/>
          <ac:cxnSpMkLst>
            <pc:docMk/>
            <pc:sldMk cId="304538598" sldId="258"/>
            <ac:cxnSpMk id="24" creationId="{49E934CE-4FE7-8A18-D8EA-AD66410B20F1}"/>
          </ac:cxnSpMkLst>
        </pc:cxnChg>
        <pc:cxnChg chg="add del mod">
          <ac:chgData name="Abbie Allen" userId="0590438d-2375-4ac1-9344-12dfb4a6c982" providerId="ADAL" clId="{B1CB8FEE-8C94-4942-B918-5AA52E5FD9D2}" dt="2022-06-27T12:02:30.259" v="3125" actId="478"/>
          <ac:cxnSpMkLst>
            <pc:docMk/>
            <pc:sldMk cId="304538598" sldId="258"/>
            <ac:cxnSpMk id="26" creationId="{11B71B5E-6967-86CC-1400-D35917F17168}"/>
          </ac:cxnSpMkLst>
        </pc:cxnChg>
        <pc:cxnChg chg="add del mod">
          <ac:chgData name="Abbie Allen" userId="0590438d-2375-4ac1-9344-12dfb4a6c982" providerId="ADAL" clId="{B1CB8FEE-8C94-4942-B918-5AA52E5FD9D2}" dt="2022-06-28T14:55:47.117" v="4677" actId="478"/>
          <ac:cxnSpMkLst>
            <pc:docMk/>
            <pc:sldMk cId="304538598" sldId="258"/>
            <ac:cxnSpMk id="27" creationId="{098FD652-BAA5-2041-3DFD-44910FD89C75}"/>
          </ac:cxnSpMkLst>
        </pc:cxnChg>
        <pc:cxnChg chg="add">
          <ac:chgData name="Abbie Allen" userId="0590438d-2375-4ac1-9344-12dfb4a6c982" providerId="ADAL" clId="{B1CB8FEE-8C94-4942-B918-5AA52E5FD9D2}" dt="2022-06-27T13:34:32.231" v="3590" actId="11529"/>
          <ac:cxnSpMkLst>
            <pc:docMk/>
            <pc:sldMk cId="304538598" sldId="258"/>
            <ac:cxnSpMk id="28" creationId="{BDE86CE2-10AE-D67F-B9A1-73A8368DD412}"/>
          </ac:cxnSpMkLst>
        </pc:cxnChg>
        <pc:cxnChg chg="add del mod">
          <ac:chgData name="Abbie Allen" userId="0590438d-2375-4ac1-9344-12dfb4a6c982" providerId="ADAL" clId="{B1CB8FEE-8C94-4942-B918-5AA52E5FD9D2}" dt="2022-06-27T12:02:30.259" v="3125" actId="478"/>
          <ac:cxnSpMkLst>
            <pc:docMk/>
            <pc:sldMk cId="304538598" sldId="258"/>
            <ac:cxnSpMk id="29" creationId="{383B42B6-0ED6-13EB-812D-7877BEBC7271}"/>
          </ac:cxnSpMkLst>
        </pc:cxnChg>
        <pc:cxnChg chg="add del mod">
          <ac:chgData name="Abbie Allen" userId="0590438d-2375-4ac1-9344-12dfb4a6c982" providerId="ADAL" clId="{B1CB8FEE-8C94-4942-B918-5AA52E5FD9D2}" dt="2022-06-27T12:02:30.259" v="3125" actId="478"/>
          <ac:cxnSpMkLst>
            <pc:docMk/>
            <pc:sldMk cId="304538598" sldId="258"/>
            <ac:cxnSpMk id="32" creationId="{01F63DE6-0906-FBCE-A389-E8108EF8DA95}"/>
          </ac:cxnSpMkLst>
        </pc:cxnChg>
        <pc:cxnChg chg="add">
          <ac:chgData name="Abbie Allen" userId="0590438d-2375-4ac1-9344-12dfb4a6c982" providerId="ADAL" clId="{B1CB8FEE-8C94-4942-B918-5AA52E5FD9D2}" dt="2022-06-28T14:59:57.049" v="4705" actId="11529"/>
          <ac:cxnSpMkLst>
            <pc:docMk/>
            <pc:sldMk cId="304538598" sldId="258"/>
            <ac:cxnSpMk id="32" creationId="{E57A2602-0ECD-0C29-C17E-D9AD342DA3B3}"/>
          </ac:cxnSpMkLst>
        </pc:cxnChg>
        <pc:cxnChg chg="add">
          <ac:chgData name="Abbie Allen" userId="0590438d-2375-4ac1-9344-12dfb4a6c982" providerId="ADAL" clId="{B1CB8FEE-8C94-4942-B918-5AA52E5FD9D2}" dt="2022-06-28T15:08:30.943" v="4943" actId="11529"/>
          <ac:cxnSpMkLst>
            <pc:docMk/>
            <pc:sldMk cId="304538598" sldId="258"/>
            <ac:cxnSpMk id="35" creationId="{B9EA5723-9C7C-CCAE-676E-A88E296FFE42}"/>
          </ac:cxnSpMkLst>
        </pc:cxnChg>
        <pc:cxnChg chg="add del mod">
          <ac:chgData name="Abbie Allen" userId="0590438d-2375-4ac1-9344-12dfb4a6c982" providerId="ADAL" clId="{B1CB8FEE-8C94-4942-B918-5AA52E5FD9D2}" dt="2022-06-27T12:02:30.259" v="3125" actId="478"/>
          <ac:cxnSpMkLst>
            <pc:docMk/>
            <pc:sldMk cId="304538598" sldId="258"/>
            <ac:cxnSpMk id="35" creationId="{DA4445C1-DD3B-C9B8-1F79-BACD005420DF}"/>
          </ac:cxnSpMkLst>
        </pc:cxnChg>
        <pc:cxnChg chg="add">
          <ac:chgData name="Abbie Allen" userId="0590438d-2375-4ac1-9344-12dfb4a6c982" providerId="ADAL" clId="{B1CB8FEE-8C94-4942-B918-5AA52E5FD9D2}" dt="2022-06-27T14:49:18.656" v="3803" actId="11529"/>
          <ac:cxnSpMkLst>
            <pc:docMk/>
            <pc:sldMk cId="304538598" sldId="258"/>
            <ac:cxnSpMk id="37" creationId="{C35E1673-16B0-DF8E-B50A-EF31B2BA5081}"/>
          </ac:cxnSpMkLst>
        </pc:cxnChg>
        <pc:cxnChg chg="add del mod">
          <ac:chgData name="Abbie Allen" userId="0590438d-2375-4ac1-9344-12dfb4a6c982" providerId="ADAL" clId="{B1CB8FEE-8C94-4942-B918-5AA52E5FD9D2}" dt="2022-06-27T12:02:30.259" v="3125" actId="478"/>
          <ac:cxnSpMkLst>
            <pc:docMk/>
            <pc:sldMk cId="304538598" sldId="258"/>
            <ac:cxnSpMk id="38" creationId="{B2C96438-7E6B-C64D-0EE0-67B320B389DA}"/>
          </ac:cxnSpMkLst>
        </pc:cxnChg>
        <pc:cxnChg chg="add del mod">
          <ac:chgData name="Abbie Allen" userId="0590438d-2375-4ac1-9344-12dfb4a6c982" providerId="ADAL" clId="{B1CB8FEE-8C94-4942-B918-5AA52E5FD9D2}" dt="2022-06-27T12:02:30.259" v="3125" actId="478"/>
          <ac:cxnSpMkLst>
            <pc:docMk/>
            <pc:sldMk cId="304538598" sldId="258"/>
            <ac:cxnSpMk id="41" creationId="{5FBB0390-FDF2-A5F3-EB34-A67B3F313A2A}"/>
          </ac:cxnSpMkLst>
        </pc:cxnChg>
        <pc:cxnChg chg="add del mod">
          <ac:chgData name="Abbie Allen" userId="0590438d-2375-4ac1-9344-12dfb4a6c982" providerId="ADAL" clId="{B1CB8FEE-8C94-4942-B918-5AA52E5FD9D2}" dt="2022-06-27T12:02:30.259" v="3125" actId="478"/>
          <ac:cxnSpMkLst>
            <pc:docMk/>
            <pc:sldMk cId="304538598" sldId="258"/>
            <ac:cxnSpMk id="44" creationId="{81E764FB-BB40-1740-C362-D13491CFF676}"/>
          </ac:cxnSpMkLst>
        </pc:cxnChg>
        <pc:cxnChg chg="add">
          <ac:chgData name="Abbie Allen" userId="0590438d-2375-4ac1-9344-12dfb4a6c982" providerId="ADAL" clId="{B1CB8FEE-8C94-4942-B918-5AA52E5FD9D2}" dt="2022-06-27T14:55:15.990" v="3883" actId="11529"/>
          <ac:cxnSpMkLst>
            <pc:docMk/>
            <pc:sldMk cId="304538598" sldId="258"/>
            <ac:cxnSpMk id="45" creationId="{89D6C962-AF70-FA4E-77D2-4CF7251F77FA}"/>
          </ac:cxnSpMkLst>
        </pc:cxnChg>
        <pc:cxnChg chg="add del mod">
          <ac:chgData name="Abbie Allen" userId="0590438d-2375-4ac1-9344-12dfb4a6c982" providerId="ADAL" clId="{B1CB8FEE-8C94-4942-B918-5AA52E5FD9D2}" dt="2022-06-27T12:02:30.259" v="3125" actId="478"/>
          <ac:cxnSpMkLst>
            <pc:docMk/>
            <pc:sldMk cId="304538598" sldId="258"/>
            <ac:cxnSpMk id="49" creationId="{A07FBFC7-496C-00A1-448D-3B065BF889CC}"/>
          </ac:cxnSpMkLst>
        </pc:cxnChg>
        <pc:cxnChg chg="add del mod">
          <ac:chgData name="Abbie Allen" userId="0590438d-2375-4ac1-9344-12dfb4a6c982" providerId="ADAL" clId="{B1CB8FEE-8C94-4942-B918-5AA52E5FD9D2}" dt="2022-06-27T12:02:30.259" v="3125" actId="478"/>
          <ac:cxnSpMkLst>
            <pc:docMk/>
            <pc:sldMk cId="304538598" sldId="258"/>
            <ac:cxnSpMk id="52" creationId="{5605D028-ECE0-A815-2306-44A715143BC9}"/>
          </ac:cxnSpMkLst>
        </pc:cxnChg>
        <pc:cxnChg chg="add del mod">
          <ac:chgData name="Abbie Allen" userId="0590438d-2375-4ac1-9344-12dfb4a6c982" providerId="ADAL" clId="{B1CB8FEE-8C94-4942-B918-5AA52E5FD9D2}" dt="2022-06-27T12:02:30.259" v="3125" actId="478"/>
          <ac:cxnSpMkLst>
            <pc:docMk/>
            <pc:sldMk cId="304538598" sldId="258"/>
            <ac:cxnSpMk id="56" creationId="{E0C168DD-1647-A3E7-1A3F-E889C908A5FB}"/>
          </ac:cxnSpMkLst>
        </pc:cxnChg>
        <pc:cxnChg chg="add del mod">
          <ac:chgData name="Abbie Allen" userId="0590438d-2375-4ac1-9344-12dfb4a6c982" providerId="ADAL" clId="{B1CB8FEE-8C94-4942-B918-5AA52E5FD9D2}" dt="2022-06-27T12:02:30.259" v="3125" actId="478"/>
          <ac:cxnSpMkLst>
            <pc:docMk/>
            <pc:sldMk cId="304538598" sldId="258"/>
            <ac:cxnSpMk id="59" creationId="{D1B7AD06-89DE-177C-10A7-801D97940D7F}"/>
          </ac:cxnSpMkLst>
        </pc:cxnChg>
        <pc:cxnChg chg="add del mod">
          <ac:chgData name="Abbie Allen" userId="0590438d-2375-4ac1-9344-12dfb4a6c982" providerId="ADAL" clId="{B1CB8FEE-8C94-4942-B918-5AA52E5FD9D2}" dt="2022-06-27T12:02:30.259" v="3125" actId="478"/>
          <ac:cxnSpMkLst>
            <pc:docMk/>
            <pc:sldMk cId="304538598" sldId="258"/>
            <ac:cxnSpMk id="64" creationId="{0B880804-8333-AD64-57E9-B18FE389092F}"/>
          </ac:cxnSpMkLst>
        </pc:cxnChg>
        <pc:cxnChg chg="add del mod">
          <ac:chgData name="Abbie Allen" userId="0590438d-2375-4ac1-9344-12dfb4a6c982" providerId="ADAL" clId="{B1CB8FEE-8C94-4942-B918-5AA52E5FD9D2}" dt="2022-06-27T12:02:30.259" v="3125" actId="478"/>
          <ac:cxnSpMkLst>
            <pc:docMk/>
            <pc:sldMk cId="304538598" sldId="258"/>
            <ac:cxnSpMk id="67" creationId="{81C9B071-4085-1207-E07A-E3D60360261D}"/>
          </ac:cxnSpMkLst>
        </pc:cxnChg>
        <pc:cxnChg chg="add del mod">
          <ac:chgData name="Abbie Allen" userId="0590438d-2375-4ac1-9344-12dfb4a6c982" providerId="ADAL" clId="{B1CB8FEE-8C94-4942-B918-5AA52E5FD9D2}" dt="2022-06-27T12:02:30.259" v="3125" actId="478"/>
          <ac:cxnSpMkLst>
            <pc:docMk/>
            <pc:sldMk cId="304538598" sldId="258"/>
            <ac:cxnSpMk id="70" creationId="{4BC7D70A-636C-37F4-2B45-1896C9608701}"/>
          </ac:cxnSpMkLst>
        </pc:cxnChg>
      </pc:sldChg>
      <pc:sldChg chg="addSp delSp modSp mod">
        <pc:chgData name="Abbie Allen" userId="0590438d-2375-4ac1-9344-12dfb4a6c982" providerId="ADAL" clId="{B1CB8FEE-8C94-4942-B918-5AA52E5FD9D2}" dt="2022-06-28T15:09:18.196" v="4956" actId="1076"/>
        <pc:sldMkLst>
          <pc:docMk/>
          <pc:sldMk cId="3913187536" sldId="259"/>
        </pc:sldMkLst>
        <pc:spChg chg="add mod">
          <ac:chgData name="Abbie Allen" userId="0590438d-2375-4ac1-9344-12dfb4a6c982" providerId="ADAL" clId="{B1CB8FEE-8C94-4942-B918-5AA52E5FD9D2}" dt="2022-06-28T14:03:44.050" v="3983" actId="1076"/>
          <ac:spMkLst>
            <pc:docMk/>
            <pc:sldMk cId="3913187536" sldId="259"/>
            <ac:spMk id="4" creationId="{5C2C92EE-A5C1-B6D8-3BB8-1B63DFCA4FF0}"/>
          </ac:spMkLst>
        </pc:spChg>
        <pc:spChg chg="add mod">
          <ac:chgData name="Abbie Allen" userId="0590438d-2375-4ac1-9344-12dfb4a6c982" providerId="ADAL" clId="{B1CB8FEE-8C94-4942-B918-5AA52E5FD9D2}" dt="2022-06-27T12:12:56.412" v="3219" actId="1076"/>
          <ac:spMkLst>
            <pc:docMk/>
            <pc:sldMk cId="3913187536" sldId="259"/>
            <ac:spMk id="9" creationId="{56956730-01CC-106B-EDB4-635918237EA5}"/>
          </ac:spMkLst>
        </pc:spChg>
        <pc:spChg chg="add mod">
          <ac:chgData name="Abbie Allen" userId="0590438d-2375-4ac1-9344-12dfb4a6c982" providerId="ADAL" clId="{B1CB8FEE-8C94-4942-B918-5AA52E5FD9D2}" dt="2022-06-27T12:21:19.687" v="3307" actId="1076"/>
          <ac:spMkLst>
            <pc:docMk/>
            <pc:sldMk cId="3913187536" sldId="259"/>
            <ac:spMk id="12" creationId="{3B3A51CE-1752-4D0C-4A6C-860B0BA8A0D4}"/>
          </ac:spMkLst>
        </pc:spChg>
        <pc:spChg chg="add mod">
          <ac:chgData name="Abbie Allen" userId="0590438d-2375-4ac1-9344-12dfb4a6c982" providerId="ADAL" clId="{B1CB8FEE-8C94-4942-B918-5AA52E5FD9D2}" dt="2022-06-28T14:11:14.182" v="4084" actId="1076"/>
          <ac:spMkLst>
            <pc:docMk/>
            <pc:sldMk cId="3913187536" sldId="259"/>
            <ac:spMk id="13" creationId="{D0E59464-9176-80E0-49E1-EC5843A78B31}"/>
          </ac:spMkLst>
        </pc:spChg>
        <pc:spChg chg="add mod">
          <ac:chgData name="Abbie Allen" userId="0590438d-2375-4ac1-9344-12dfb4a6c982" providerId="ADAL" clId="{B1CB8FEE-8C94-4942-B918-5AA52E5FD9D2}" dt="2022-06-27T12:39:40.289" v="3446" actId="1076"/>
          <ac:spMkLst>
            <pc:docMk/>
            <pc:sldMk cId="3913187536" sldId="259"/>
            <ac:spMk id="15" creationId="{763133C4-2DEE-312A-8882-F41C10B26F5B}"/>
          </ac:spMkLst>
        </pc:spChg>
        <pc:spChg chg="del mod">
          <ac:chgData name="Abbie Allen" userId="0590438d-2375-4ac1-9344-12dfb4a6c982" providerId="ADAL" clId="{B1CB8FEE-8C94-4942-B918-5AA52E5FD9D2}" dt="2022-06-27T12:05:19.377" v="3149" actId="478"/>
          <ac:spMkLst>
            <pc:docMk/>
            <pc:sldMk cId="3913187536" sldId="259"/>
            <ac:spMk id="17" creationId="{00000000-0000-0000-0000-000000000000}"/>
          </ac:spMkLst>
        </pc:spChg>
        <pc:spChg chg="del mod">
          <ac:chgData name="Abbie Allen" userId="0590438d-2375-4ac1-9344-12dfb4a6c982" providerId="ADAL" clId="{B1CB8FEE-8C94-4942-B918-5AA52E5FD9D2}" dt="2022-06-27T12:05:19.377" v="3149" actId="478"/>
          <ac:spMkLst>
            <pc:docMk/>
            <pc:sldMk cId="3913187536" sldId="259"/>
            <ac:spMk id="18" creationId="{00000000-0000-0000-0000-000000000000}"/>
          </ac:spMkLst>
        </pc:spChg>
        <pc:spChg chg="add mod">
          <ac:chgData name="Abbie Allen" userId="0590438d-2375-4ac1-9344-12dfb4a6c982" providerId="ADAL" clId="{B1CB8FEE-8C94-4942-B918-5AA52E5FD9D2}" dt="2022-06-28T14:26:17.110" v="4352" actId="1076"/>
          <ac:spMkLst>
            <pc:docMk/>
            <pc:sldMk cId="3913187536" sldId="259"/>
            <ac:spMk id="18" creationId="{79125A5E-13CD-C383-FAB1-C7D971402F48}"/>
          </ac:spMkLst>
        </pc:spChg>
        <pc:spChg chg="add del mod">
          <ac:chgData name="Abbie Allen" userId="0590438d-2375-4ac1-9344-12dfb4a6c982" providerId="ADAL" clId="{B1CB8FEE-8C94-4942-B918-5AA52E5FD9D2}" dt="2022-06-27T12:05:19.377" v="3149" actId="478"/>
          <ac:spMkLst>
            <pc:docMk/>
            <pc:sldMk cId="3913187536" sldId="259"/>
            <ac:spMk id="19" creationId="{1518999B-BB29-DBD3-D4D6-1EB447648A80}"/>
          </ac:spMkLst>
        </pc:spChg>
        <pc:spChg chg="del mod">
          <ac:chgData name="Abbie Allen" userId="0590438d-2375-4ac1-9344-12dfb4a6c982" providerId="ADAL" clId="{B1CB8FEE-8C94-4942-B918-5AA52E5FD9D2}" dt="2022-06-27T12:05:19.377" v="3149" actId="478"/>
          <ac:spMkLst>
            <pc:docMk/>
            <pc:sldMk cId="3913187536" sldId="259"/>
            <ac:spMk id="21" creationId="{00000000-0000-0000-0000-000000000000}"/>
          </ac:spMkLst>
        </pc:spChg>
        <pc:spChg chg="add mod">
          <ac:chgData name="Abbie Allen" userId="0590438d-2375-4ac1-9344-12dfb4a6c982" providerId="ADAL" clId="{B1CB8FEE-8C94-4942-B918-5AA52E5FD9D2}" dt="2022-06-28T14:33:47.518" v="4441" actId="1076"/>
          <ac:spMkLst>
            <pc:docMk/>
            <pc:sldMk cId="3913187536" sldId="259"/>
            <ac:spMk id="21" creationId="{06FF5252-595E-3863-76CB-99AA6E05BD29}"/>
          </ac:spMkLst>
        </pc:spChg>
        <pc:spChg chg="add mod">
          <ac:chgData name="Abbie Allen" userId="0590438d-2375-4ac1-9344-12dfb4a6c982" providerId="ADAL" clId="{B1CB8FEE-8C94-4942-B918-5AA52E5FD9D2}" dt="2022-06-27T12:46:05.273" v="3514" actId="20577"/>
          <ac:spMkLst>
            <pc:docMk/>
            <pc:sldMk cId="3913187536" sldId="259"/>
            <ac:spMk id="22" creationId="{509B45F3-39A0-4A98-CA79-96E412E1BE2F}"/>
          </ac:spMkLst>
        </pc:spChg>
        <pc:spChg chg="del">
          <ac:chgData name="Abbie Allen" userId="0590438d-2375-4ac1-9344-12dfb4a6c982" providerId="ADAL" clId="{B1CB8FEE-8C94-4942-B918-5AA52E5FD9D2}" dt="2022-06-27T12:05:19.377" v="3149" actId="478"/>
          <ac:spMkLst>
            <pc:docMk/>
            <pc:sldMk cId="3913187536" sldId="259"/>
            <ac:spMk id="24" creationId="{00000000-0000-0000-0000-000000000000}"/>
          </ac:spMkLst>
        </pc:spChg>
        <pc:spChg chg="add mod">
          <ac:chgData name="Abbie Allen" userId="0590438d-2375-4ac1-9344-12dfb4a6c982" providerId="ADAL" clId="{B1CB8FEE-8C94-4942-B918-5AA52E5FD9D2}" dt="2022-06-28T14:40:04.319" v="4518" actId="1076"/>
          <ac:spMkLst>
            <pc:docMk/>
            <pc:sldMk cId="3913187536" sldId="259"/>
            <ac:spMk id="25" creationId="{001871CF-4E4C-08D8-03E0-077F1679E3C9}"/>
          </ac:spMkLst>
        </pc:spChg>
        <pc:spChg chg="add del mod">
          <ac:chgData name="Abbie Allen" userId="0590438d-2375-4ac1-9344-12dfb4a6c982" providerId="ADAL" clId="{B1CB8FEE-8C94-4942-B918-5AA52E5FD9D2}" dt="2022-06-27T12:05:19.377" v="3149" actId="478"/>
          <ac:spMkLst>
            <pc:docMk/>
            <pc:sldMk cId="3913187536" sldId="259"/>
            <ac:spMk id="27" creationId="{F7FCD209-8DA8-F64B-CFB5-5CFF649B98E3}"/>
          </ac:spMkLst>
        </pc:spChg>
        <pc:spChg chg="add mod">
          <ac:chgData name="Abbie Allen" userId="0590438d-2375-4ac1-9344-12dfb4a6c982" providerId="ADAL" clId="{B1CB8FEE-8C94-4942-B918-5AA52E5FD9D2}" dt="2022-06-28T14:56:12.820" v="4680" actId="1076"/>
          <ac:spMkLst>
            <pc:docMk/>
            <pc:sldMk cId="3913187536" sldId="259"/>
            <ac:spMk id="29" creationId="{834946F4-0EF4-3CCD-D4C6-CD02F0C68EB9}"/>
          </ac:spMkLst>
        </pc:spChg>
        <pc:spChg chg="add del mod">
          <ac:chgData name="Abbie Allen" userId="0590438d-2375-4ac1-9344-12dfb4a6c982" providerId="ADAL" clId="{B1CB8FEE-8C94-4942-B918-5AA52E5FD9D2}" dt="2022-06-27T12:05:19.377" v="3149" actId="478"/>
          <ac:spMkLst>
            <pc:docMk/>
            <pc:sldMk cId="3913187536" sldId="259"/>
            <ac:spMk id="30" creationId="{737F3536-6112-A1A4-A8FD-862F08F1503F}"/>
          </ac:spMkLst>
        </pc:spChg>
        <pc:spChg chg="add mod">
          <ac:chgData name="Abbie Allen" userId="0590438d-2375-4ac1-9344-12dfb4a6c982" providerId="ADAL" clId="{B1CB8FEE-8C94-4942-B918-5AA52E5FD9D2}" dt="2022-06-27T13:35:17.533" v="3603" actId="1076"/>
          <ac:spMkLst>
            <pc:docMk/>
            <pc:sldMk cId="3913187536" sldId="259"/>
            <ac:spMk id="31" creationId="{5B56C98D-D9C3-35F6-3CAD-1B8E5EB575B4}"/>
          </ac:spMkLst>
        </pc:spChg>
        <pc:spChg chg="add del mod">
          <ac:chgData name="Abbie Allen" userId="0590438d-2375-4ac1-9344-12dfb4a6c982" providerId="ADAL" clId="{B1CB8FEE-8C94-4942-B918-5AA52E5FD9D2}" dt="2022-06-27T12:05:19.377" v="3149" actId="478"/>
          <ac:spMkLst>
            <pc:docMk/>
            <pc:sldMk cId="3913187536" sldId="259"/>
            <ac:spMk id="33" creationId="{76AB2648-E525-C12F-7AEF-DA4111101A1C}"/>
          </ac:spMkLst>
        </pc:spChg>
        <pc:spChg chg="add mod">
          <ac:chgData name="Abbie Allen" userId="0590438d-2375-4ac1-9344-12dfb4a6c982" providerId="ADAL" clId="{B1CB8FEE-8C94-4942-B918-5AA52E5FD9D2}" dt="2022-06-28T15:00:40.753" v="4718" actId="1076"/>
          <ac:spMkLst>
            <pc:docMk/>
            <pc:sldMk cId="3913187536" sldId="259"/>
            <ac:spMk id="34" creationId="{C434D4D5-6AAF-82F1-5F9D-7EA3A4D1CDFC}"/>
          </ac:spMkLst>
        </pc:spChg>
        <pc:spChg chg="add del mod">
          <ac:chgData name="Abbie Allen" userId="0590438d-2375-4ac1-9344-12dfb4a6c982" providerId="ADAL" clId="{B1CB8FEE-8C94-4942-B918-5AA52E5FD9D2}" dt="2022-06-27T12:05:19.377" v="3149" actId="478"/>
          <ac:spMkLst>
            <pc:docMk/>
            <pc:sldMk cId="3913187536" sldId="259"/>
            <ac:spMk id="36" creationId="{C4694906-B303-5779-A17E-3941882131FC}"/>
          </ac:spMkLst>
        </pc:spChg>
        <pc:spChg chg="add mod">
          <ac:chgData name="Abbie Allen" userId="0590438d-2375-4ac1-9344-12dfb4a6c982" providerId="ADAL" clId="{B1CB8FEE-8C94-4942-B918-5AA52E5FD9D2}" dt="2022-06-28T15:09:18.196" v="4956" actId="1076"/>
          <ac:spMkLst>
            <pc:docMk/>
            <pc:sldMk cId="3913187536" sldId="259"/>
            <ac:spMk id="38" creationId="{37FCEE3A-5DD1-61CD-11DF-E83FD8338156}"/>
          </ac:spMkLst>
        </pc:spChg>
        <pc:spChg chg="add del mod">
          <ac:chgData name="Abbie Allen" userId="0590438d-2375-4ac1-9344-12dfb4a6c982" providerId="ADAL" clId="{B1CB8FEE-8C94-4942-B918-5AA52E5FD9D2}" dt="2022-06-27T12:05:19.377" v="3149" actId="478"/>
          <ac:spMkLst>
            <pc:docMk/>
            <pc:sldMk cId="3913187536" sldId="259"/>
            <ac:spMk id="39" creationId="{365752C1-5BE0-0A9B-33FF-9265C69D57D3}"/>
          </ac:spMkLst>
        </pc:spChg>
        <pc:spChg chg="add mod">
          <ac:chgData name="Abbie Allen" userId="0590438d-2375-4ac1-9344-12dfb4a6c982" providerId="ADAL" clId="{B1CB8FEE-8C94-4942-B918-5AA52E5FD9D2}" dt="2022-06-27T14:22:50.011" v="3683" actId="1076"/>
          <ac:spMkLst>
            <pc:docMk/>
            <pc:sldMk cId="3913187536" sldId="259"/>
            <ac:spMk id="40" creationId="{345DDABB-4DB1-F731-5758-9A8A1E915B21}"/>
          </ac:spMkLst>
        </pc:spChg>
        <pc:spChg chg="add del mod">
          <ac:chgData name="Abbie Allen" userId="0590438d-2375-4ac1-9344-12dfb4a6c982" providerId="ADAL" clId="{B1CB8FEE-8C94-4942-B918-5AA52E5FD9D2}" dt="2022-06-27T12:05:19.377" v="3149" actId="478"/>
          <ac:spMkLst>
            <pc:docMk/>
            <pc:sldMk cId="3913187536" sldId="259"/>
            <ac:spMk id="42" creationId="{7F1E4217-087C-0AF4-1FBF-9FC7B1C3D9FE}"/>
          </ac:spMkLst>
        </pc:spChg>
        <pc:spChg chg="add del mod">
          <ac:chgData name="Abbie Allen" userId="0590438d-2375-4ac1-9344-12dfb4a6c982" providerId="ADAL" clId="{B1CB8FEE-8C94-4942-B918-5AA52E5FD9D2}" dt="2022-06-27T12:05:19.377" v="3149" actId="478"/>
          <ac:spMkLst>
            <pc:docMk/>
            <pc:sldMk cId="3913187536" sldId="259"/>
            <ac:spMk id="45" creationId="{C102F84B-71D9-BBE2-13A5-4E6A7A47D31B}"/>
          </ac:spMkLst>
        </pc:spChg>
        <pc:spChg chg="add mod">
          <ac:chgData name="Abbie Allen" userId="0590438d-2375-4ac1-9344-12dfb4a6c982" providerId="ADAL" clId="{B1CB8FEE-8C94-4942-B918-5AA52E5FD9D2}" dt="2022-06-27T14:50:05.707" v="3816" actId="1076"/>
          <ac:spMkLst>
            <pc:docMk/>
            <pc:sldMk cId="3913187536" sldId="259"/>
            <ac:spMk id="47" creationId="{D65B006C-8E13-AD0A-C304-35C8EE50E7C3}"/>
          </ac:spMkLst>
        </pc:spChg>
        <pc:spChg chg="add mod">
          <ac:chgData name="Abbie Allen" userId="0590438d-2375-4ac1-9344-12dfb4a6c982" providerId="ADAL" clId="{B1CB8FEE-8C94-4942-B918-5AA52E5FD9D2}" dt="2022-06-27T14:56:09.254" v="3896" actId="1076"/>
          <ac:spMkLst>
            <pc:docMk/>
            <pc:sldMk cId="3913187536" sldId="259"/>
            <ac:spMk id="51" creationId="{5B7782AF-FE3A-98E5-4963-699E9C2F28F6}"/>
          </ac:spMkLst>
        </pc:spChg>
        <pc:spChg chg="add del mod">
          <ac:chgData name="Abbie Allen" userId="0590438d-2375-4ac1-9344-12dfb4a6c982" providerId="ADAL" clId="{B1CB8FEE-8C94-4942-B918-5AA52E5FD9D2}" dt="2022-06-27T12:05:19.377" v="3149" actId="478"/>
          <ac:spMkLst>
            <pc:docMk/>
            <pc:sldMk cId="3913187536" sldId="259"/>
            <ac:spMk id="52" creationId="{A7AC0496-C98D-BF19-A571-94D9A4A1BE8E}"/>
          </ac:spMkLst>
        </pc:spChg>
        <pc:spChg chg="add del mod">
          <ac:chgData name="Abbie Allen" userId="0590438d-2375-4ac1-9344-12dfb4a6c982" providerId="ADAL" clId="{B1CB8FEE-8C94-4942-B918-5AA52E5FD9D2}" dt="2022-06-27T12:05:19.377" v="3149" actId="478"/>
          <ac:spMkLst>
            <pc:docMk/>
            <pc:sldMk cId="3913187536" sldId="259"/>
            <ac:spMk id="55" creationId="{FDCCA60E-94AA-3177-A2FC-2B2E4607946F}"/>
          </ac:spMkLst>
        </pc:spChg>
        <pc:spChg chg="add del mod">
          <ac:chgData name="Abbie Allen" userId="0590438d-2375-4ac1-9344-12dfb4a6c982" providerId="ADAL" clId="{B1CB8FEE-8C94-4942-B918-5AA52E5FD9D2}" dt="2022-06-27T12:05:19.377" v="3149" actId="478"/>
          <ac:spMkLst>
            <pc:docMk/>
            <pc:sldMk cId="3913187536" sldId="259"/>
            <ac:spMk id="58" creationId="{4BD4145F-EAE9-F591-AC59-BBB54F7F8C7B}"/>
          </ac:spMkLst>
        </pc:spChg>
        <pc:spChg chg="add del mod">
          <ac:chgData name="Abbie Allen" userId="0590438d-2375-4ac1-9344-12dfb4a6c982" providerId="ADAL" clId="{B1CB8FEE-8C94-4942-B918-5AA52E5FD9D2}" dt="2022-06-27T12:05:19.377" v="3149" actId="478"/>
          <ac:spMkLst>
            <pc:docMk/>
            <pc:sldMk cId="3913187536" sldId="259"/>
            <ac:spMk id="61" creationId="{91A7AD6F-A5F2-7284-537F-637F234C9B3A}"/>
          </ac:spMkLst>
        </pc:spChg>
        <pc:spChg chg="mod">
          <ac:chgData name="Abbie Allen" userId="0590438d-2375-4ac1-9344-12dfb4a6c982" providerId="ADAL" clId="{B1CB8FEE-8C94-4942-B918-5AA52E5FD9D2}" dt="2022-06-27T12:05:22.808" v="3151"/>
          <ac:spMkLst>
            <pc:docMk/>
            <pc:sldMk cId="3913187536" sldId="259"/>
            <ac:spMk id="62" creationId="{8F5DABE4-5699-4DCC-D956-08FDFCCD8BDA}"/>
          </ac:spMkLst>
        </pc:spChg>
        <pc:spChg chg="add del mod">
          <ac:chgData name="Abbie Allen" userId="0590438d-2375-4ac1-9344-12dfb4a6c982" providerId="ADAL" clId="{B1CB8FEE-8C94-4942-B918-5AA52E5FD9D2}" dt="2022-06-27T12:05:19.377" v="3149" actId="478"/>
          <ac:spMkLst>
            <pc:docMk/>
            <pc:sldMk cId="3913187536" sldId="259"/>
            <ac:spMk id="64" creationId="{9716EF96-E5D7-AAE6-F0C8-157039A463BC}"/>
          </ac:spMkLst>
        </pc:spChg>
        <pc:spChg chg="mod">
          <ac:chgData name="Abbie Allen" userId="0590438d-2375-4ac1-9344-12dfb4a6c982" providerId="ADAL" clId="{B1CB8FEE-8C94-4942-B918-5AA52E5FD9D2}" dt="2022-06-27T12:05:22.808" v="3151"/>
          <ac:spMkLst>
            <pc:docMk/>
            <pc:sldMk cId="3913187536" sldId="259"/>
            <ac:spMk id="65" creationId="{8B655792-48D6-9A90-52CB-B704A14C5089}"/>
          </ac:spMkLst>
        </pc:spChg>
        <pc:spChg chg="add del mod">
          <ac:chgData name="Abbie Allen" userId="0590438d-2375-4ac1-9344-12dfb4a6c982" providerId="ADAL" clId="{B1CB8FEE-8C94-4942-B918-5AA52E5FD9D2}" dt="2022-06-27T12:05:19.377" v="3149" actId="478"/>
          <ac:spMkLst>
            <pc:docMk/>
            <pc:sldMk cId="3913187536" sldId="259"/>
            <ac:spMk id="67" creationId="{F9C72928-CB79-6AAB-2C3C-103EEF1A592A}"/>
          </ac:spMkLst>
        </pc:spChg>
        <pc:spChg chg="mod">
          <ac:chgData name="Abbie Allen" userId="0590438d-2375-4ac1-9344-12dfb4a6c982" providerId="ADAL" clId="{B1CB8FEE-8C94-4942-B918-5AA52E5FD9D2}" dt="2022-06-27T12:05:22.808" v="3151"/>
          <ac:spMkLst>
            <pc:docMk/>
            <pc:sldMk cId="3913187536" sldId="259"/>
            <ac:spMk id="68" creationId="{215CDBD6-A608-2017-3CB8-04E44A2B317B}"/>
          </ac:spMkLst>
        </pc:spChg>
        <pc:spChg chg="add del mod">
          <ac:chgData name="Abbie Allen" userId="0590438d-2375-4ac1-9344-12dfb4a6c982" providerId="ADAL" clId="{B1CB8FEE-8C94-4942-B918-5AA52E5FD9D2}" dt="2022-06-27T12:05:19.377" v="3149" actId="478"/>
          <ac:spMkLst>
            <pc:docMk/>
            <pc:sldMk cId="3913187536" sldId="259"/>
            <ac:spMk id="70" creationId="{52C8D691-B6AC-DA43-A53A-437527ED2DEA}"/>
          </ac:spMkLst>
        </pc:spChg>
        <pc:spChg chg="mod">
          <ac:chgData name="Abbie Allen" userId="0590438d-2375-4ac1-9344-12dfb4a6c982" providerId="ADAL" clId="{B1CB8FEE-8C94-4942-B918-5AA52E5FD9D2}" dt="2022-06-27T12:05:22.808" v="3151"/>
          <ac:spMkLst>
            <pc:docMk/>
            <pc:sldMk cId="3913187536" sldId="259"/>
            <ac:spMk id="71" creationId="{D322DDFD-1782-73C1-429F-A895BDAA2D60}"/>
          </ac:spMkLst>
        </pc:spChg>
        <pc:spChg chg="add del mod">
          <ac:chgData name="Abbie Allen" userId="0590438d-2375-4ac1-9344-12dfb4a6c982" providerId="ADAL" clId="{B1CB8FEE-8C94-4942-B918-5AA52E5FD9D2}" dt="2022-06-27T12:05:19.377" v="3149" actId="478"/>
          <ac:spMkLst>
            <pc:docMk/>
            <pc:sldMk cId="3913187536" sldId="259"/>
            <ac:spMk id="73" creationId="{F02C569C-B308-2834-66B8-798AD07DB284}"/>
          </ac:spMkLst>
        </pc:spChg>
        <pc:spChg chg="mod">
          <ac:chgData name="Abbie Allen" userId="0590438d-2375-4ac1-9344-12dfb4a6c982" providerId="ADAL" clId="{B1CB8FEE-8C94-4942-B918-5AA52E5FD9D2}" dt="2022-06-27T12:05:22.808" v="3151"/>
          <ac:spMkLst>
            <pc:docMk/>
            <pc:sldMk cId="3913187536" sldId="259"/>
            <ac:spMk id="74" creationId="{AE45572E-E034-C0C0-50F9-AA8A4A5F0CB4}"/>
          </ac:spMkLst>
        </pc:spChg>
        <pc:spChg chg="mod">
          <ac:chgData name="Abbie Allen" userId="0590438d-2375-4ac1-9344-12dfb4a6c982" providerId="ADAL" clId="{B1CB8FEE-8C94-4942-B918-5AA52E5FD9D2}" dt="2022-06-27T12:05:22.808" v="3151"/>
          <ac:spMkLst>
            <pc:docMk/>
            <pc:sldMk cId="3913187536" sldId="259"/>
            <ac:spMk id="76" creationId="{AF072A0F-07A9-AE28-A9AA-F6FE2F13B269}"/>
          </ac:spMkLst>
        </pc:spChg>
        <pc:spChg chg="mod">
          <ac:chgData name="Abbie Allen" userId="0590438d-2375-4ac1-9344-12dfb4a6c982" providerId="ADAL" clId="{B1CB8FEE-8C94-4942-B918-5AA52E5FD9D2}" dt="2022-06-27T12:05:22.808" v="3151"/>
          <ac:spMkLst>
            <pc:docMk/>
            <pc:sldMk cId="3913187536" sldId="259"/>
            <ac:spMk id="77" creationId="{68C22C3C-E740-4512-9FDF-AD253FC65729}"/>
          </ac:spMkLst>
        </pc:spChg>
        <pc:spChg chg="add del mod">
          <ac:chgData name="Abbie Allen" userId="0590438d-2375-4ac1-9344-12dfb4a6c982" providerId="ADAL" clId="{B1CB8FEE-8C94-4942-B918-5AA52E5FD9D2}" dt="2022-06-27T12:05:19.377" v="3149" actId="478"/>
          <ac:spMkLst>
            <pc:docMk/>
            <pc:sldMk cId="3913187536" sldId="259"/>
            <ac:spMk id="78" creationId="{1A87BAB6-19A3-EDC6-0324-1C66EA7B0232}"/>
          </ac:spMkLst>
        </pc:spChg>
        <pc:spChg chg="mod">
          <ac:chgData name="Abbie Allen" userId="0590438d-2375-4ac1-9344-12dfb4a6c982" providerId="ADAL" clId="{B1CB8FEE-8C94-4942-B918-5AA52E5FD9D2}" dt="2022-06-20T11:50:40.396" v="2229"/>
          <ac:spMkLst>
            <pc:docMk/>
            <pc:sldMk cId="3913187536" sldId="259"/>
            <ac:spMk id="81" creationId="{460E26DE-CB49-0EA9-57CC-F7AF4D1EC83E}"/>
          </ac:spMkLst>
        </pc:spChg>
        <pc:spChg chg="mod">
          <ac:chgData name="Abbie Allen" userId="0590438d-2375-4ac1-9344-12dfb4a6c982" providerId="ADAL" clId="{B1CB8FEE-8C94-4942-B918-5AA52E5FD9D2}" dt="2022-06-20T11:50:40.396" v="2229"/>
          <ac:spMkLst>
            <pc:docMk/>
            <pc:sldMk cId="3913187536" sldId="259"/>
            <ac:spMk id="82" creationId="{51153E62-A9EE-1E95-1777-1825DD147A63}"/>
          </ac:spMkLst>
        </pc:spChg>
        <pc:spChg chg="mod">
          <ac:chgData name="Abbie Allen" userId="0590438d-2375-4ac1-9344-12dfb4a6c982" providerId="ADAL" clId="{B1CB8FEE-8C94-4942-B918-5AA52E5FD9D2}" dt="2022-06-20T11:50:40.396" v="2229"/>
          <ac:spMkLst>
            <pc:docMk/>
            <pc:sldMk cId="3913187536" sldId="259"/>
            <ac:spMk id="83" creationId="{E7B5A3BD-334D-6DFC-A8F7-BF86151780FA}"/>
          </ac:spMkLst>
        </pc:spChg>
        <pc:spChg chg="mod">
          <ac:chgData name="Abbie Allen" userId="0590438d-2375-4ac1-9344-12dfb4a6c982" providerId="ADAL" clId="{B1CB8FEE-8C94-4942-B918-5AA52E5FD9D2}" dt="2022-06-20T11:50:40.396" v="2229"/>
          <ac:spMkLst>
            <pc:docMk/>
            <pc:sldMk cId="3913187536" sldId="259"/>
            <ac:spMk id="84" creationId="{0B7E88A8-7C73-E808-C169-8C6581115E90}"/>
          </ac:spMkLst>
        </pc:spChg>
        <pc:spChg chg="mod">
          <ac:chgData name="Abbie Allen" userId="0590438d-2375-4ac1-9344-12dfb4a6c982" providerId="ADAL" clId="{B1CB8FEE-8C94-4942-B918-5AA52E5FD9D2}" dt="2022-06-20T11:50:40.396" v="2229"/>
          <ac:spMkLst>
            <pc:docMk/>
            <pc:sldMk cId="3913187536" sldId="259"/>
            <ac:spMk id="85" creationId="{BB4E31D3-A35B-3B81-25E4-3A6B031F11E9}"/>
          </ac:spMkLst>
        </pc:spChg>
        <pc:spChg chg="mod">
          <ac:chgData name="Abbie Allen" userId="0590438d-2375-4ac1-9344-12dfb4a6c982" providerId="ADAL" clId="{B1CB8FEE-8C94-4942-B918-5AA52E5FD9D2}" dt="2022-06-20T11:50:40.396" v="2229"/>
          <ac:spMkLst>
            <pc:docMk/>
            <pc:sldMk cId="3913187536" sldId="259"/>
            <ac:spMk id="86" creationId="{039A0801-98E4-3DEC-51FF-7F48F5412B6E}"/>
          </ac:spMkLst>
        </pc:spChg>
        <pc:spChg chg="mod">
          <ac:chgData name="Abbie Allen" userId="0590438d-2375-4ac1-9344-12dfb4a6c982" providerId="ADAL" clId="{B1CB8FEE-8C94-4942-B918-5AA52E5FD9D2}" dt="2022-06-20T11:50:40.396" v="2229"/>
          <ac:spMkLst>
            <pc:docMk/>
            <pc:sldMk cId="3913187536" sldId="259"/>
            <ac:spMk id="87" creationId="{E533F987-DDA3-02C6-E71C-67C7916A2473}"/>
          </ac:spMkLst>
        </pc:spChg>
        <pc:spChg chg="mod">
          <ac:chgData name="Abbie Allen" userId="0590438d-2375-4ac1-9344-12dfb4a6c982" providerId="ADAL" clId="{B1CB8FEE-8C94-4942-B918-5AA52E5FD9D2}" dt="2022-06-20T11:50:40.396" v="2229"/>
          <ac:spMkLst>
            <pc:docMk/>
            <pc:sldMk cId="3913187536" sldId="259"/>
            <ac:spMk id="88" creationId="{91B6362F-A061-E9EE-E279-31319C34956E}"/>
          </ac:spMkLst>
        </pc:spChg>
        <pc:spChg chg="mod">
          <ac:chgData name="Abbie Allen" userId="0590438d-2375-4ac1-9344-12dfb4a6c982" providerId="ADAL" clId="{B1CB8FEE-8C94-4942-B918-5AA52E5FD9D2}" dt="2022-06-27T12:05:22.808" v="3151"/>
          <ac:spMkLst>
            <pc:docMk/>
            <pc:sldMk cId="3913187536" sldId="259"/>
            <ac:spMk id="89" creationId="{C87411DA-249C-AAB3-4300-139AEA6D107E}"/>
          </ac:spMkLst>
        </pc:spChg>
        <pc:spChg chg="mod">
          <ac:chgData name="Abbie Allen" userId="0590438d-2375-4ac1-9344-12dfb4a6c982" providerId="ADAL" clId="{B1CB8FEE-8C94-4942-B918-5AA52E5FD9D2}" dt="2022-06-27T12:05:22.808" v="3151"/>
          <ac:spMkLst>
            <pc:docMk/>
            <pc:sldMk cId="3913187536" sldId="259"/>
            <ac:spMk id="90" creationId="{161673DF-A270-2DB7-B266-32F994D7C57D}"/>
          </ac:spMkLst>
        </pc:spChg>
        <pc:spChg chg="mod">
          <ac:chgData name="Abbie Allen" userId="0590438d-2375-4ac1-9344-12dfb4a6c982" providerId="ADAL" clId="{B1CB8FEE-8C94-4942-B918-5AA52E5FD9D2}" dt="2022-06-27T12:05:22.808" v="3151"/>
          <ac:spMkLst>
            <pc:docMk/>
            <pc:sldMk cId="3913187536" sldId="259"/>
            <ac:spMk id="91" creationId="{17F47895-BF38-2A33-A564-C373E395A7CD}"/>
          </ac:spMkLst>
        </pc:spChg>
        <pc:grpChg chg="del">
          <ac:chgData name="Abbie Allen" userId="0590438d-2375-4ac1-9344-12dfb4a6c982" providerId="ADAL" clId="{B1CB8FEE-8C94-4942-B918-5AA52E5FD9D2}" dt="2022-06-20T11:50:39.536" v="2228" actId="478"/>
          <ac:grpSpMkLst>
            <pc:docMk/>
            <pc:sldMk cId="3913187536" sldId="259"/>
            <ac:grpSpMk id="7" creationId="{00000000-0000-0000-0000-000000000000}"/>
          </ac:grpSpMkLst>
        </pc:grpChg>
        <pc:grpChg chg="add mod">
          <ac:chgData name="Abbie Allen" userId="0590438d-2375-4ac1-9344-12dfb4a6c982" providerId="ADAL" clId="{B1CB8FEE-8C94-4942-B918-5AA52E5FD9D2}" dt="2022-06-27T12:05:32.979" v="3152" actId="1076"/>
          <ac:grpSpMkLst>
            <pc:docMk/>
            <pc:sldMk cId="3913187536" sldId="259"/>
            <ac:grpSpMk id="56" creationId="{D02416F2-A332-E086-1DF8-1C2FAD057EC7}"/>
          </ac:grpSpMkLst>
        </pc:grpChg>
        <pc:grpChg chg="mod">
          <ac:chgData name="Abbie Allen" userId="0590438d-2375-4ac1-9344-12dfb4a6c982" providerId="ADAL" clId="{B1CB8FEE-8C94-4942-B918-5AA52E5FD9D2}" dt="2022-06-27T12:05:22.808" v="3151"/>
          <ac:grpSpMkLst>
            <pc:docMk/>
            <pc:sldMk cId="3913187536" sldId="259"/>
            <ac:grpSpMk id="59" creationId="{2CE479B3-4718-6EF0-3CCD-840F18323A86}"/>
          </ac:grpSpMkLst>
        </pc:grpChg>
        <pc:grpChg chg="add del mod ord">
          <ac:chgData name="Abbie Allen" userId="0590438d-2375-4ac1-9344-12dfb4a6c982" providerId="ADAL" clId="{B1CB8FEE-8C94-4942-B918-5AA52E5FD9D2}" dt="2022-06-27T12:05:21.666" v="3150" actId="478"/>
          <ac:grpSpMkLst>
            <pc:docMk/>
            <pc:sldMk cId="3913187536" sldId="259"/>
            <ac:grpSpMk id="79" creationId="{CA1BE1BF-927D-3C03-68D2-2FEFF08F2DA2}"/>
          </ac:grpSpMkLst>
        </pc:grpChg>
        <pc:picChg chg="mod">
          <ac:chgData name="Abbie Allen" userId="0590438d-2375-4ac1-9344-12dfb4a6c982" providerId="ADAL" clId="{B1CB8FEE-8C94-4942-B918-5AA52E5FD9D2}" dt="2022-06-20T11:50:40.396" v="2229"/>
          <ac:picMkLst>
            <pc:docMk/>
            <pc:sldMk cId="3913187536" sldId="259"/>
            <ac:picMk id="80" creationId="{50A0723B-96CF-9A36-FD4D-5A23793B0030}"/>
          </ac:picMkLst>
        </pc:picChg>
        <pc:cxnChg chg="del mod">
          <ac:chgData name="Abbie Allen" userId="0590438d-2375-4ac1-9344-12dfb4a6c982" providerId="ADAL" clId="{B1CB8FEE-8C94-4942-B918-5AA52E5FD9D2}" dt="2022-06-27T12:05:19.377" v="3149" actId="478"/>
          <ac:cxnSpMkLst>
            <pc:docMk/>
            <pc:sldMk cId="3913187536" sldId="259"/>
            <ac:cxnSpMk id="3" creationId="{00000000-0000-0000-0000-000000000000}"/>
          </ac:cxnSpMkLst>
        </pc:cxnChg>
        <pc:cxnChg chg="add">
          <ac:chgData name="Abbie Allen" userId="0590438d-2375-4ac1-9344-12dfb4a6c982" providerId="ADAL" clId="{B1CB8FEE-8C94-4942-B918-5AA52E5FD9D2}" dt="2022-06-28T14:03:15.263" v="3976" actId="11529"/>
          <ac:cxnSpMkLst>
            <pc:docMk/>
            <pc:sldMk cId="3913187536" sldId="259"/>
            <ac:cxnSpMk id="3" creationId="{03646547-2FD5-7092-2140-C3901AE43239}"/>
          </ac:cxnSpMkLst>
        </pc:cxnChg>
        <pc:cxnChg chg="add del mod">
          <ac:chgData name="Abbie Allen" userId="0590438d-2375-4ac1-9344-12dfb4a6c982" providerId="ADAL" clId="{B1CB8FEE-8C94-4942-B918-5AA52E5FD9D2}" dt="2022-06-27T12:05:19.377" v="3149" actId="478"/>
          <ac:cxnSpMkLst>
            <pc:docMk/>
            <pc:sldMk cId="3913187536" sldId="259"/>
            <ac:cxnSpMk id="4" creationId="{7AD9C2E2-8FB5-FAB2-99FE-FDECCE2F2C9F}"/>
          </ac:cxnSpMkLst>
        </pc:cxnChg>
        <pc:cxnChg chg="add mod">
          <ac:chgData name="Abbie Allen" userId="0590438d-2375-4ac1-9344-12dfb4a6c982" providerId="ADAL" clId="{B1CB8FEE-8C94-4942-B918-5AA52E5FD9D2}" dt="2022-06-27T12:12:34.727" v="3213" actId="14100"/>
          <ac:cxnSpMkLst>
            <pc:docMk/>
            <pc:sldMk cId="3913187536" sldId="259"/>
            <ac:cxnSpMk id="7" creationId="{79CDB207-B209-DB66-66AA-2EB38F792E3D}"/>
          </ac:cxnSpMkLst>
        </pc:cxnChg>
        <pc:cxnChg chg="add">
          <ac:chgData name="Abbie Allen" userId="0590438d-2375-4ac1-9344-12dfb4a6c982" providerId="ADAL" clId="{B1CB8FEE-8C94-4942-B918-5AA52E5FD9D2}" dt="2022-06-28T14:10:57.998" v="4078" actId="11529"/>
          <ac:cxnSpMkLst>
            <pc:docMk/>
            <pc:sldMk cId="3913187536" sldId="259"/>
            <ac:cxnSpMk id="10" creationId="{6CA49F69-4352-1574-A2ED-1AA6F9FC8546}"/>
          </ac:cxnSpMkLst>
        </pc:cxnChg>
        <pc:cxnChg chg="add mod">
          <ac:chgData name="Abbie Allen" userId="0590438d-2375-4ac1-9344-12dfb4a6c982" providerId="ADAL" clId="{B1CB8FEE-8C94-4942-B918-5AA52E5FD9D2}" dt="2022-06-27T12:46:13.058" v="3515" actId="208"/>
          <ac:cxnSpMkLst>
            <pc:docMk/>
            <pc:sldMk cId="3913187536" sldId="259"/>
            <ac:cxnSpMk id="11" creationId="{DD62B37C-2B9E-ED75-7977-BAC0A5E20368}"/>
          </ac:cxnSpMkLst>
        </pc:cxnChg>
        <pc:cxnChg chg="add mod">
          <ac:chgData name="Abbie Allen" userId="0590438d-2375-4ac1-9344-12dfb4a6c982" providerId="ADAL" clId="{B1CB8FEE-8C94-4942-B918-5AA52E5FD9D2}" dt="2022-06-27T12:46:16.124" v="3516" actId="208"/>
          <ac:cxnSpMkLst>
            <pc:docMk/>
            <pc:sldMk cId="3913187536" sldId="259"/>
            <ac:cxnSpMk id="14" creationId="{A69788AF-C466-10B7-DDDF-1E9D092A7B81}"/>
          </ac:cxnSpMkLst>
        </pc:cxnChg>
        <pc:cxnChg chg="add">
          <ac:chgData name="Abbie Allen" userId="0590438d-2375-4ac1-9344-12dfb4a6c982" providerId="ADAL" clId="{B1CB8FEE-8C94-4942-B918-5AA52E5FD9D2}" dt="2022-06-28T14:26:04.164" v="4346" actId="11529"/>
          <ac:cxnSpMkLst>
            <pc:docMk/>
            <pc:sldMk cId="3913187536" sldId="259"/>
            <ac:cxnSpMk id="17" creationId="{B9CED582-FD27-7961-58A0-2A5F5BEDC6DA}"/>
          </ac:cxnSpMkLst>
        </pc:cxnChg>
        <pc:cxnChg chg="del mod">
          <ac:chgData name="Abbie Allen" userId="0590438d-2375-4ac1-9344-12dfb4a6c982" providerId="ADAL" clId="{B1CB8FEE-8C94-4942-B918-5AA52E5FD9D2}" dt="2022-06-27T12:05:19.377" v="3149" actId="478"/>
          <ac:cxnSpMkLst>
            <pc:docMk/>
            <pc:sldMk cId="3913187536" sldId="259"/>
            <ac:cxnSpMk id="20" creationId="{00000000-0000-0000-0000-000000000000}"/>
          </ac:cxnSpMkLst>
        </pc:cxnChg>
        <pc:cxnChg chg="add">
          <ac:chgData name="Abbie Allen" userId="0590438d-2375-4ac1-9344-12dfb4a6c982" providerId="ADAL" clId="{B1CB8FEE-8C94-4942-B918-5AA52E5FD9D2}" dt="2022-06-28T14:33:29.957" v="4435" actId="11529"/>
          <ac:cxnSpMkLst>
            <pc:docMk/>
            <pc:sldMk cId="3913187536" sldId="259"/>
            <ac:cxnSpMk id="20" creationId="{B80C0FE2-2D47-D78B-39D0-CF54191B5283}"/>
          </ac:cxnSpMkLst>
        </pc:cxnChg>
        <pc:cxnChg chg="del mod">
          <ac:chgData name="Abbie Allen" userId="0590438d-2375-4ac1-9344-12dfb4a6c982" providerId="ADAL" clId="{B1CB8FEE-8C94-4942-B918-5AA52E5FD9D2}" dt="2022-06-27T12:05:19.377" v="3149" actId="478"/>
          <ac:cxnSpMkLst>
            <pc:docMk/>
            <pc:sldMk cId="3913187536" sldId="259"/>
            <ac:cxnSpMk id="23" creationId="{00000000-0000-0000-0000-000000000000}"/>
          </ac:cxnSpMkLst>
        </pc:cxnChg>
        <pc:cxnChg chg="add">
          <ac:chgData name="Abbie Allen" userId="0590438d-2375-4ac1-9344-12dfb4a6c982" providerId="ADAL" clId="{B1CB8FEE-8C94-4942-B918-5AA52E5FD9D2}" dt="2022-06-28T14:39:52.563" v="4512" actId="11529"/>
          <ac:cxnSpMkLst>
            <pc:docMk/>
            <pc:sldMk cId="3913187536" sldId="259"/>
            <ac:cxnSpMk id="24" creationId="{4391F961-47E2-AC37-BC77-7D0978576B7D}"/>
          </ac:cxnSpMkLst>
        </pc:cxnChg>
        <pc:cxnChg chg="add del mod">
          <ac:chgData name="Abbie Allen" userId="0590438d-2375-4ac1-9344-12dfb4a6c982" providerId="ADAL" clId="{B1CB8FEE-8C94-4942-B918-5AA52E5FD9D2}" dt="2022-06-27T12:05:19.377" v="3149" actId="478"/>
          <ac:cxnSpMkLst>
            <pc:docMk/>
            <pc:sldMk cId="3913187536" sldId="259"/>
            <ac:cxnSpMk id="25" creationId="{BFD8AFC7-5726-817A-D76F-07ABA7C9CB26}"/>
          </ac:cxnSpMkLst>
        </pc:cxnChg>
        <pc:cxnChg chg="add mod">
          <ac:chgData name="Abbie Allen" userId="0590438d-2375-4ac1-9344-12dfb4a6c982" providerId="ADAL" clId="{B1CB8FEE-8C94-4942-B918-5AA52E5FD9D2}" dt="2022-06-28T14:56:05.038" v="4679" actId="14100"/>
          <ac:cxnSpMkLst>
            <pc:docMk/>
            <pc:sldMk cId="3913187536" sldId="259"/>
            <ac:cxnSpMk id="27" creationId="{62E83585-06EC-128A-E8CC-0F1D5D4542CF}"/>
          </ac:cxnSpMkLst>
        </pc:cxnChg>
        <pc:cxnChg chg="add">
          <ac:chgData name="Abbie Allen" userId="0590438d-2375-4ac1-9344-12dfb4a6c982" providerId="ADAL" clId="{B1CB8FEE-8C94-4942-B918-5AA52E5FD9D2}" dt="2022-06-27T13:35:03.654" v="3597" actId="11529"/>
          <ac:cxnSpMkLst>
            <pc:docMk/>
            <pc:sldMk cId="3913187536" sldId="259"/>
            <ac:cxnSpMk id="28" creationId="{42772E08-08E1-520F-1542-38D018200412}"/>
          </ac:cxnSpMkLst>
        </pc:cxnChg>
        <pc:cxnChg chg="add del mod">
          <ac:chgData name="Abbie Allen" userId="0590438d-2375-4ac1-9344-12dfb4a6c982" providerId="ADAL" clId="{B1CB8FEE-8C94-4942-B918-5AA52E5FD9D2}" dt="2022-06-27T12:05:19.377" v="3149" actId="478"/>
          <ac:cxnSpMkLst>
            <pc:docMk/>
            <pc:sldMk cId="3913187536" sldId="259"/>
            <ac:cxnSpMk id="29" creationId="{F23E5CF6-AECA-6018-E08A-10E3C9EBC2EA}"/>
          </ac:cxnSpMkLst>
        </pc:cxnChg>
        <pc:cxnChg chg="add del mod">
          <ac:chgData name="Abbie Allen" userId="0590438d-2375-4ac1-9344-12dfb4a6c982" providerId="ADAL" clId="{B1CB8FEE-8C94-4942-B918-5AA52E5FD9D2}" dt="2022-06-27T12:05:19.377" v="3149" actId="478"/>
          <ac:cxnSpMkLst>
            <pc:docMk/>
            <pc:sldMk cId="3913187536" sldId="259"/>
            <ac:cxnSpMk id="32" creationId="{29BA2944-CD46-46D0-FF53-3DA1FF458FF2}"/>
          </ac:cxnSpMkLst>
        </pc:cxnChg>
        <pc:cxnChg chg="add">
          <ac:chgData name="Abbie Allen" userId="0590438d-2375-4ac1-9344-12dfb4a6c982" providerId="ADAL" clId="{B1CB8FEE-8C94-4942-B918-5AA52E5FD9D2}" dt="2022-06-28T15:00:26.384" v="4712" actId="11529"/>
          <ac:cxnSpMkLst>
            <pc:docMk/>
            <pc:sldMk cId="3913187536" sldId="259"/>
            <ac:cxnSpMk id="33" creationId="{AA455A63-E634-2B42-08F5-3E74C5A2F113}"/>
          </ac:cxnSpMkLst>
        </pc:cxnChg>
        <pc:cxnChg chg="add del mod">
          <ac:chgData name="Abbie Allen" userId="0590438d-2375-4ac1-9344-12dfb4a6c982" providerId="ADAL" clId="{B1CB8FEE-8C94-4942-B918-5AA52E5FD9D2}" dt="2022-06-27T12:05:19.377" v="3149" actId="478"/>
          <ac:cxnSpMkLst>
            <pc:docMk/>
            <pc:sldMk cId="3913187536" sldId="259"/>
            <ac:cxnSpMk id="35" creationId="{891A63B0-6868-CF15-6506-5867E75585A1}"/>
          </ac:cxnSpMkLst>
        </pc:cxnChg>
        <pc:cxnChg chg="add">
          <ac:chgData name="Abbie Allen" userId="0590438d-2375-4ac1-9344-12dfb4a6c982" providerId="ADAL" clId="{B1CB8FEE-8C94-4942-B918-5AA52E5FD9D2}" dt="2022-06-28T15:08:58.083" v="4950" actId="11529"/>
          <ac:cxnSpMkLst>
            <pc:docMk/>
            <pc:sldMk cId="3913187536" sldId="259"/>
            <ac:cxnSpMk id="36" creationId="{50B7E47C-1509-85F2-25BD-170E8330E7C7}"/>
          </ac:cxnSpMkLst>
        </pc:cxnChg>
        <pc:cxnChg chg="add">
          <ac:chgData name="Abbie Allen" userId="0590438d-2375-4ac1-9344-12dfb4a6c982" providerId="ADAL" clId="{B1CB8FEE-8C94-4942-B918-5AA52E5FD9D2}" dt="2022-06-27T14:22:33.529" v="3677" actId="11529"/>
          <ac:cxnSpMkLst>
            <pc:docMk/>
            <pc:sldMk cId="3913187536" sldId="259"/>
            <ac:cxnSpMk id="37" creationId="{FB92E49F-99B5-1840-0CF9-13F26C82D451}"/>
          </ac:cxnSpMkLst>
        </pc:cxnChg>
        <pc:cxnChg chg="add del mod">
          <ac:chgData name="Abbie Allen" userId="0590438d-2375-4ac1-9344-12dfb4a6c982" providerId="ADAL" clId="{B1CB8FEE-8C94-4942-B918-5AA52E5FD9D2}" dt="2022-06-27T12:05:19.377" v="3149" actId="478"/>
          <ac:cxnSpMkLst>
            <pc:docMk/>
            <pc:sldMk cId="3913187536" sldId="259"/>
            <ac:cxnSpMk id="38" creationId="{F2EDCA55-0E82-5C54-E19B-1EF0EEE2463D}"/>
          </ac:cxnSpMkLst>
        </pc:cxnChg>
        <pc:cxnChg chg="add del mod">
          <ac:chgData name="Abbie Allen" userId="0590438d-2375-4ac1-9344-12dfb4a6c982" providerId="ADAL" clId="{B1CB8FEE-8C94-4942-B918-5AA52E5FD9D2}" dt="2022-06-27T12:05:19.377" v="3149" actId="478"/>
          <ac:cxnSpMkLst>
            <pc:docMk/>
            <pc:sldMk cId="3913187536" sldId="259"/>
            <ac:cxnSpMk id="41" creationId="{A942BB13-BBED-8645-190B-530A6D814759}"/>
          </ac:cxnSpMkLst>
        </pc:cxnChg>
        <pc:cxnChg chg="add del mod">
          <ac:chgData name="Abbie Allen" userId="0590438d-2375-4ac1-9344-12dfb4a6c982" providerId="ADAL" clId="{B1CB8FEE-8C94-4942-B918-5AA52E5FD9D2}" dt="2022-06-27T12:05:19.377" v="3149" actId="478"/>
          <ac:cxnSpMkLst>
            <pc:docMk/>
            <pc:sldMk cId="3913187536" sldId="259"/>
            <ac:cxnSpMk id="44" creationId="{18495C08-2FF8-03AD-1F2E-5D5CD61F7B3F}"/>
          </ac:cxnSpMkLst>
        </pc:cxnChg>
        <pc:cxnChg chg="add">
          <ac:chgData name="Abbie Allen" userId="0590438d-2375-4ac1-9344-12dfb4a6c982" providerId="ADAL" clId="{B1CB8FEE-8C94-4942-B918-5AA52E5FD9D2}" dt="2022-06-27T14:49:52.483" v="3810" actId="11529"/>
          <ac:cxnSpMkLst>
            <pc:docMk/>
            <pc:sldMk cId="3913187536" sldId="259"/>
            <ac:cxnSpMk id="46" creationId="{81BE4763-9ED5-C838-BE44-4B495299D8D8}"/>
          </ac:cxnSpMkLst>
        </pc:cxnChg>
        <pc:cxnChg chg="add del mod">
          <ac:chgData name="Abbie Allen" userId="0590438d-2375-4ac1-9344-12dfb4a6c982" providerId="ADAL" clId="{B1CB8FEE-8C94-4942-B918-5AA52E5FD9D2}" dt="2022-06-27T12:05:19.377" v="3149" actId="478"/>
          <ac:cxnSpMkLst>
            <pc:docMk/>
            <pc:sldMk cId="3913187536" sldId="259"/>
            <ac:cxnSpMk id="48" creationId="{FC3AFE1F-1885-4CFA-08F6-5C49A73121F1}"/>
          </ac:cxnSpMkLst>
        </pc:cxnChg>
        <pc:cxnChg chg="add">
          <ac:chgData name="Abbie Allen" userId="0590438d-2375-4ac1-9344-12dfb4a6c982" providerId="ADAL" clId="{B1CB8FEE-8C94-4942-B918-5AA52E5FD9D2}" dt="2022-06-27T14:55:56.030" v="3890" actId="11529"/>
          <ac:cxnSpMkLst>
            <pc:docMk/>
            <pc:sldMk cId="3913187536" sldId="259"/>
            <ac:cxnSpMk id="50" creationId="{19F5E0E0-37A3-B6C4-D643-44B7E92937F1}"/>
          </ac:cxnSpMkLst>
        </pc:cxnChg>
        <pc:cxnChg chg="add del mod">
          <ac:chgData name="Abbie Allen" userId="0590438d-2375-4ac1-9344-12dfb4a6c982" providerId="ADAL" clId="{B1CB8FEE-8C94-4942-B918-5AA52E5FD9D2}" dt="2022-06-27T12:05:19.377" v="3149" actId="478"/>
          <ac:cxnSpMkLst>
            <pc:docMk/>
            <pc:sldMk cId="3913187536" sldId="259"/>
            <ac:cxnSpMk id="54" creationId="{6ACD327F-E1B2-9E50-CDAD-5E94ECF43B37}"/>
          </ac:cxnSpMkLst>
        </pc:cxnChg>
        <pc:cxnChg chg="add del mod">
          <ac:chgData name="Abbie Allen" userId="0590438d-2375-4ac1-9344-12dfb4a6c982" providerId="ADAL" clId="{B1CB8FEE-8C94-4942-B918-5AA52E5FD9D2}" dt="2022-06-27T12:05:19.377" v="3149" actId="478"/>
          <ac:cxnSpMkLst>
            <pc:docMk/>
            <pc:sldMk cId="3913187536" sldId="259"/>
            <ac:cxnSpMk id="57" creationId="{3A58F007-AB52-4644-0DBB-FA085F2C0398}"/>
          </ac:cxnSpMkLst>
        </pc:cxnChg>
        <pc:cxnChg chg="add del mod">
          <ac:chgData name="Abbie Allen" userId="0590438d-2375-4ac1-9344-12dfb4a6c982" providerId="ADAL" clId="{B1CB8FEE-8C94-4942-B918-5AA52E5FD9D2}" dt="2022-06-27T12:05:19.377" v="3149" actId="478"/>
          <ac:cxnSpMkLst>
            <pc:docMk/>
            <pc:sldMk cId="3913187536" sldId="259"/>
            <ac:cxnSpMk id="60" creationId="{9E47FB57-CD4F-A781-CC7B-430D0A44967C}"/>
          </ac:cxnSpMkLst>
        </pc:cxnChg>
        <pc:cxnChg chg="add del mod">
          <ac:chgData name="Abbie Allen" userId="0590438d-2375-4ac1-9344-12dfb4a6c982" providerId="ADAL" clId="{B1CB8FEE-8C94-4942-B918-5AA52E5FD9D2}" dt="2022-06-27T12:05:19.377" v="3149" actId="478"/>
          <ac:cxnSpMkLst>
            <pc:docMk/>
            <pc:sldMk cId="3913187536" sldId="259"/>
            <ac:cxnSpMk id="63" creationId="{DA64ED4C-6A37-169D-084A-20E459350095}"/>
          </ac:cxnSpMkLst>
        </pc:cxnChg>
        <pc:cxnChg chg="add del mod">
          <ac:chgData name="Abbie Allen" userId="0590438d-2375-4ac1-9344-12dfb4a6c982" providerId="ADAL" clId="{B1CB8FEE-8C94-4942-B918-5AA52E5FD9D2}" dt="2022-06-27T12:05:19.377" v="3149" actId="478"/>
          <ac:cxnSpMkLst>
            <pc:docMk/>
            <pc:sldMk cId="3913187536" sldId="259"/>
            <ac:cxnSpMk id="66" creationId="{9E9A4AB6-5773-B61D-C6D0-0D19737A0909}"/>
          </ac:cxnSpMkLst>
        </pc:cxnChg>
        <pc:cxnChg chg="add del mod">
          <ac:chgData name="Abbie Allen" userId="0590438d-2375-4ac1-9344-12dfb4a6c982" providerId="ADAL" clId="{B1CB8FEE-8C94-4942-B918-5AA52E5FD9D2}" dt="2022-06-27T12:05:19.377" v="3149" actId="478"/>
          <ac:cxnSpMkLst>
            <pc:docMk/>
            <pc:sldMk cId="3913187536" sldId="259"/>
            <ac:cxnSpMk id="69" creationId="{406FE0BD-6989-EDEC-1E8D-433711624BA2}"/>
          </ac:cxnSpMkLst>
        </pc:cxnChg>
        <pc:cxnChg chg="add del mod">
          <ac:chgData name="Abbie Allen" userId="0590438d-2375-4ac1-9344-12dfb4a6c982" providerId="ADAL" clId="{B1CB8FEE-8C94-4942-B918-5AA52E5FD9D2}" dt="2022-06-27T12:05:19.377" v="3149" actId="478"/>
          <ac:cxnSpMkLst>
            <pc:docMk/>
            <pc:sldMk cId="3913187536" sldId="259"/>
            <ac:cxnSpMk id="72" creationId="{46ECB215-5293-8998-FAD6-846535436A20}"/>
          </ac:cxnSpMkLst>
        </pc:cxnChg>
        <pc:cxnChg chg="add del mod">
          <ac:chgData name="Abbie Allen" userId="0590438d-2375-4ac1-9344-12dfb4a6c982" providerId="ADAL" clId="{B1CB8FEE-8C94-4942-B918-5AA52E5FD9D2}" dt="2022-06-27T12:05:19.377" v="3149" actId="478"/>
          <ac:cxnSpMkLst>
            <pc:docMk/>
            <pc:sldMk cId="3913187536" sldId="259"/>
            <ac:cxnSpMk id="75" creationId="{1FDA29F4-B695-32CF-DF55-E5A37FB298E0}"/>
          </ac:cxnSpMkLst>
        </pc:cxnChg>
      </pc:sldChg>
      <pc:sldChg chg="addSp delSp modSp mod">
        <pc:chgData name="Abbie Allen" userId="0590438d-2375-4ac1-9344-12dfb4a6c982" providerId="ADAL" clId="{B1CB8FEE-8C94-4942-B918-5AA52E5FD9D2}" dt="2022-06-28T15:09:49.194" v="4964" actId="1076"/>
        <pc:sldMkLst>
          <pc:docMk/>
          <pc:sldMk cId="1234239181" sldId="260"/>
        </pc:sldMkLst>
        <pc:spChg chg="del">
          <ac:chgData name="Abbie Allen" userId="0590438d-2375-4ac1-9344-12dfb4a6c982" providerId="ADAL" clId="{B1CB8FEE-8C94-4942-B918-5AA52E5FD9D2}" dt="2022-06-20T07:53:58.097" v="296" actId="478"/>
          <ac:spMkLst>
            <pc:docMk/>
            <pc:sldMk cId="1234239181" sldId="260"/>
            <ac:spMk id="5" creationId="{00000000-0000-0000-0000-000000000000}"/>
          </ac:spMkLst>
        </pc:spChg>
        <pc:spChg chg="mod">
          <ac:chgData name="Abbie Allen" userId="0590438d-2375-4ac1-9344-12dfb4a6c982" providerId="ADAL" clId="{B1CB8FEE-8C94-4942-B918-5AA52E5FD9D2}" dt="2022-06-27T12:06:24.875" v="3165" actId="14100"/>
          <ac:spMkLst>
            <pc:docMk/>
            <pc:sldMk cId="1234239181" sldId="260"/>
            <ac:spMk id="6" creationId="{00000000-0000-0000-0000-000000000000}"/>
          </ac:spMkLst>
        </pc:spChg>
        <pc:spChg chg="add mod">
          <ac:chgData name="Abbie Allen" userId="0590438d-2375-4ac1-9344-12dfb4a6c982" providerId="ADAL" clId="{B1CB8FEE-8C94-4942-B918-5AA52E5FD9D2}" dt="2022-06-27T12:14:22.881" v="3226" actId="1076"/>
          <ac:spMkLst>
            <pc:docMk/>
            <pc:sldMk cId="1234239181" sldId="260"/>
            <ac:spMk id="7" creationId="{DEC6F3B4-76D2-A892-783F-539E6629A984}"/>
          </ac:spMkLst>
        </pc:spChg>
        <pc:spChg chg="add mod">
          <ac:chgData name="Abbie Allen" userId="0590438d-2375-4ac1-9344-12dfb4a6c982" providerId="ADAL" clId="{B1CB8FEE-8C94-4942-B918-5AA52E5FD9D2}" dt="2022-06-28T14:04:24.977" v="3991" actId="1076"/>
          <ac:spMkLst>
            <pc:docMk/>
            <pc:sldMk cId="1234239181" sldId="260"/>
            <ac:spMk id="8" creationId="{AF2540AD-12EF-9AC8-23EE-C97CEBBC5C23}"/>
          </ac:spMkLst>
        </pc:spChg>
        <pc:spChg chg="add mod">
          <ac:chgData name="Abbie Allen" userId="0590438d-2375-4ac1-9344-12dfb4a6c982" providerId="ADAL" clId="{B1CB8FEE-8C94-4942-B918-5AA52E5FD9D2}" dt="2022-06-27T12:21:58.744" v="3315" actId="1076"/>
          <ac:spMkLst>
            <pc:docMk/>
            <pc:sldMk cId="1234239181" sldId="260"/>
            <ac:spMk id="10" creationId="{1DD7D035-B8F7-3FAE-E47E-59A3DBAA4D77}"/>
          </ac:spMkLst>
        </pc:spChg>
        <pc:spChg chg="add mod">
          <ac:chgData name="Abbie Allen" userId="0590438d-2375-4ac1-9344-12dfb4a6c982" providerId="ADAL" clId="{B1CB8FEE-8C94-4942-B918-5AA52E5FD9D2}" dt="2022-06-27T12:40:02.595" v="3450" actId="14100"/>
          <ac:spMkLst>
            <pc:docMk/>
            <pc:sldMk cId="1234239181" sldId="260"/>
            <ac:spMk id="13" creationId="{C15AC97F-0976-492F-C493-359126150A60}"/>
          </ac:spMkLst>
        </pc:spChg>
        <pc:spChg chg="add mod">
          <ac:chgData name="Abbie Allen" userId="0590438d-2375-4ac1-9344-12dfb4a6c982" providerId="ADAL" clId="{B1CB8FEE-8C94-4942-B918-5AA52E5FD9D2}" dt="2022-06-28T14:11:50.779" v="4091" actId="1076"/>
          <ac:spMkLst>
            <pc:docMk/>
            <pc:sldMk cId="1234239181" sldId="260"/>
            <ac:spMk id="15" creationId="{99750257-BB08-821D-5633-CF90CC6BC7A8}"/>
          </ac:spMkLst>
        </pc:spChg>
        <pc:spChg chg="del mod">
          <ac:chgData name="Abbie Allen" userId="0590438d-2375-4ac1-9344-12dfb4a6c982" providerId="ADAL" clId="{B1CB8FEE-8C94-4942-B918-5AA52E5FD9D2}" dt="2022-06-27T12:05:44.897" v="3153" actId="478"/>
          <ac:spMkLst>
            <pc:docMk/>
            <pc:sldMk cId="1234239181" sldId="260"/>
            <ac:spMk id="17" creationId="{00000000-0000-0000-0000-000000000000}"/>
          </ac:spMkLst>
        </pc:spChg>
        <pc:spChg chg="del mod">
          <ac:chgData name="Abbie Allen" userId="0590438d-2375-4ac1-9344-12dfb4a6c982" providerId="ADAL" clId="{B1CB8FEE-8C94-4942-B918-5AA52E5FD9D2}" dt="2022-06-27T12:05:44.897" v="3153" actId="478"/>
          <ac:spMkLst>
            <pc:docMk/>
            <pc:sldMk cId="1234239181" sldId="260"/>
            <ac:spMk id="18" creationId="{00000000-0000-0000-0000-000000000000}"/>
          </ac:spMkLst>
        </pc:spChg>
        <pc:spChg chg="add mod">
          <ac:chgData name="Abbie Allen" userId="0590438d-2375-4ac1-9344-12dfb4a6c982" providerId="ADAL" clId="{B1CB8FEE-8C94-4942-B918-5AA52E5FD9D2}" dt="2022-06-28T14:26:52.692" v="4359" actId="1076"/>
          <ac:spMkLst>
            <pc:docMk/>
            <pc:sldMk cId="1234239181" sldId="260"/>
            <ac:spMk id="18" creationId="{11BDDF21-2F9C-2912-1057-608D2FFDB662}"/>
          </ac:spMkLst>
        </pc:spChg>
        <pc:spChg chg="add del mod">
          <ac:chgData name="Abbie Allen" userId="0590438d-2375-4ac1-9344-12dfb4a6c982" providerId="ADAL" clId="{B1CB8FEE-8C94-4942-B918-5AA52E5FD9D2}" dt="2022-06-27T12:06:12.935" v="3162" actId="478"/>
          <ac:spMkLst>
            <pc:docMk/>
            <pc:sldMk cId="1234239181" sldId="260"/>
            <ac:spMk id="19" creationId="{8C21EC0E-F0E4-07F8-B09C-B2DDB98EB70E}"/>
          </ac:spMkLst>
        </pc:spChg>
        <pc:spChg chg="del mod">
          <ac:chgData name="Abbie Allen" userId="0590438d-2375-4ac1-9344-12dfb4a6c982" providerId="ADAL" clId="{B1CB8FEE-8C94-4942-B918-5AA52E5FD9D2}" dt="2022-06-27T12:05:44.897" v="3153" actId="478"/>
          <ac:spMkLst>
            <pc:docMk/>
            <pc:sldMk cId="1234239181" sldId="260"/>
            <ac:spMk id="21" creationId="{00000000-0000-0000-0000-000000000000}"/>
          </ac:spMkLst>
        </pc:spChg>
        <pc:spChg chg="add mod">
          <ac:chgData name="Abbie Allen" userId="0590438d-2375-4ac1-9344-12dfb4a6c982" providerId="ADAL" clId="{B1CB8FEE-8C94-4942-B918-5AA52E5FD9D2}" dt="2022-06-28T14:34:22.287" v="4448" actId="1076"/>
          <ac:spMkLst>
            <pc:docMk/>
            <pc:sldMk cId="1234239181" sldId="260"/>
            <ac:spMk id="21" creationId="{22FF5A4C-E726-C8A9-A3BE-15AB50081DA2}"/>
          </ac:spMkLst>
        </pc:spChg>
        <pc:spChg chg="del mod">
          <ac:chgData name="Abbie Allen" userId="0590438d-2375-4ac1-9344-12dfb4a6c982" providerId="ADAL" clId="{B1CB8FEE-8C94-4942-B918-5AA52E5FD9D2}" dt="2022-06-27T12:05:44.897" v="3153" actId="478"/>
          <ac:spMkLst>
            <pc:docMk/>
            <pc:sldMk cId="1234239181" sldId="260"/>
            <ac:spMk id="24" creationId="{00000000-0000-0000-0000-000000000000}"/>
          </ac:spMkLst>
        </pc:spChg>
        <pc:spChg chg="add mod">
          <ac:chgData name="Abbie Allen" userId="0590438d-2375-4ac1-9344-12dfb4a6c982" providerId="ADAL" clId="{B1CB8FEE-8C94-4942-B918-5AA52E5FD9D2}" dt="2022-06-28T14:40:38.817" v="4525" actId="1076"/>
          <ac:spMkLst>
            <pc:docMk/>
            <pc:sldMk cId="1234239181" sldId="260"/>
            <ac:spMk id="24" creationId="{D64E7693-0718-FF60-D8B0-C6A4AA9CB06A}"/>
          </ac:spMkLst>
        </pc:spChg>
        <pc:spChg chg="add del mod">
          <ac:chgData name="Abbie Allen" userId="0590438d-2375-4ac1-9344-12dfb4a6c982" providerId="ADAL" clId="{B1CB8FEE-8C94-4942-B918-5AA52E5FD9D2}" dt="2022-06-27T12:06:17.141" v="3163" actId="478"/>
          <ac:spMkLst>
            <pc:docMk/>
            <pc:sldMk cId="1234239181" sldId="260"/>
            <ac:spMk id="26" creationId="{FFD33C6F-7EFA-107F-CFB9-CAA86B3EA4C1}"/>
          </ac:spMkLst>
        </pc:spChg>
        <pc:spChg chg="add mod">
          <ac:chgData name="Abbie Allen" userId="0590438d-2375-4ac1-9344-12dfb4a6c982" providerId="ADAL" clId="{B1CB8FEE-8C94-4942-B918-5AA52E5FD9D2}" dt="2022-06-28T14:56:31.387" v="4681" actId="1076"/>
          <ac:spMkLst>
            <pc:docMk/>
            <pc:sldMk cId="1234239181" sldId="260"/>
            <ac:spMk id="28" creationId="{C03533BB-2DF0-A757-5E8B-9F9A71DF85A6}"/>
          </ac:spMkLst>
        </pc:spChg>
        <pc:spChg chg="add del mod">
          <ac:chgData name="Abbie Allen" userId="0590438d-2375-4ac1-9344-12dfb4a6c982" providerId="ADAL" clId="{B1CB8FEE-8C94-4942-B918-5AA52E5FD9D2}" dt="2022-06-27T12:05:44.897" v="3153" actId="478"/>
          <ac:spMkLst>
            <pc:docMk/>
            <pc:sldMk cId="1234239181" sldId="260"/>
            <ac:spMk id="29" creationId="{4F28967F-7075-EDE4-397C-8E80AD560FB5}"/>
          </ac:spMkLst>
        </pc:spChg>
        <pc:spChg chg="add mod">
          <ac:chgData name="Abbie Allen" userId="0590438d-2375-4ac1-9344-12dfb4a6c982" providerId="ADAL" clId="{B1CB8FEE-8C94-4942-B918-5AA52E5FD9D2}" dt="2022-06-20T07:56:33.229" v="333" actId="20577"/>
          <ac:spMkLst>
            <pc:docMk/>
            <pc:sldMk cId="1234239181" sldId="260"/>
            <ac:spMk id="30" creationId="{BD231735-460F-659D-A1D5-B268BD4A3D47}"/>
          </ac:spMkLst>
        </pc:spChg>
        <pc:spChg chg="add mod">
          <ac:chgData name="Abbie Allen" userId="0590438d-2375-4ac1-9344-12dfb4a6c982" providerId="ADAL" clId="{B1CB8FEE-8C94-4942-B918-5AA52E5FD9D2}" dt="2022-06-28T15:01:15.132" v="4761" actId="20577"/>
          <ac:spMkLst>
            <pc:docMk/>
            <pc:sldMk cId="1234239181" sldId="260"/>
            <ac:spMk id="31" creationId="{D533964B-F6E0-0229-DF93-D37A3F7D9EE6}"/>
          </ac:spMkLst>
        </pc:spChg>
        <pc:spChg chg="add del mod">
          <ac:chgData name="Abbie Allen" userId="0590438d-2375-4ac1-9344-12dfb4a6c982" providerId="ADAL" clId="{B1CB8FEE-8C94-4942-B918-5AA52E5FD9D2}" dt="2022-06-27T12:05:44.897" v="3153" actId="478"/>
          <ac:spMkLst>
            <pc:docMk/>
            <pc:sldMk cId="1234239181" sldId="260"/>
            <ac:spMk id="33" creationId="{2D681649-FE2E-0B6E-1E0F-BACAA8D3AE41}"/>
          </ac:spMkLst>
        </pc:spChg>
        <pc:spChg chg="add mod">
          <ac:chgData name="Abbie Allen" userId="0590438d-2375-4ac1-9344-12dfb4a6c982" providerId="ADAL" clId="{B1CB8FEE-8C94-4942-B918-5AA52E5FD9D2}" dt="2022-06-27T12:47:27.175" v="3526" actId="1076"/>
          <ac:spMkLst>
            <pc:docMk/>
            <pc:sldMk cId="1234239181" sldId="260"/>
            <ac:spMk id="34" creationId="{3BB83058-9CD0-45EB-72A7-448B55EE46C2}"/>
          </ac:spMkLst>
        </pc:spChg>
        <pc:spChg chg="add mod">
          <ac:chgData name="Abbie Allen" userId="0590438d-2375-4ac1-9344-12dfb4a6c982" providerId="ADAL" clId="{B1CB8FEE-8C94-4942-B918-5AA52E5FD9D2}" dt="2022-06-28T15:09:49.194" v="4964" actId="1076"/>
          <ac:spMkLst>
            <pc:docMk/>
            <pc:sldMk cId="1234239181" sldId="260"/>
            <ac:spMk id="36" creationId="{251C7531-57A2-BEEE-E279-85AD8B6690D4}"/>
          </ac:spMkLst>
        </pc:spChg>
        <pc:spChg chg="add del mod">
          <ac:chgData name="Abbie Allen" userId="0590438d-2375-4ac1-9344-12dfb4a6c982" providerId="ADAL" clId="{B1CB8FEE-8C94-4942-B918-5AA52E5FD9D2}" dt="2022-06-27T12:05:44.897" v="3153" actId="478"/>
          <ac:spMkLst>
            <pc:docMk/>
            <pc:sldMk cId="1234239181" sldId="260"/>
            <ac:spMk id="36" creationId="{52A3C5FB-0B07-3F4F-DC63-DEED753AC9BC}"/>
          </ac:spMkLst>
        </pc:spChg>
        <pc:spChg chg="add del mod">
          <ac:chgData name="Abbie Allen" userId="0590438d-2375-4ac1-9344-12dfb4a6c982" providerId="ADAL" clId="{B1CB8FEE-8C94-4942-B918-5AA52E5FD9D2}" dt="2022-06-27T12:05:44.897" v="3153" actId="478"/>
          <ac:spMkLst>
            <pc:docMk/>
            <pc:sldMk cId="1234239181" sldId="260"/>
            <ac:spMk id="39" creationId="{4A1BB01E-BC75-0F0D-501E-F664FC6BF0EC}"/>
          </ac:spMkLst>
        </pc:spChg>
        <pc:spChg chg="add del mod">
          <ac:chgData name="Abbie Allen" userId="0590438d-2375-4ac1-9344-12dfb4a6c982" providerId="ADAL" clId="{B1CB8FEE-8C94-4942-B918-5AA52E5FD9D2}" dt="2022-06-27T12:05:44.897" v="3153" actId="478"/>
          <ac:spMkLst>
            <pc:docMk/>
            <pc:sldMk cId="1234239181" sldId="260"/>
            <ac:spMk id="42" creationId="{14CE3815-0C99-FA64-E427-69352E0131DF}"/>
          </ac:spMkLst>
        </pc:spChg>
        <pc:spChg chg="add mod">
          <ac:chgData name="Abbie Allen" userId="0590438d-2375-4ac1-9344-12dfb4a6c982" providerId="ADAL" clId="{B1CB8FEE-8C94-4942-B918-5AA52E5FD9D2}" dt="2022-06-27T13:35:45.136" v="3610" actId="1076"/>
          <ac:spMkLst>
            <pc:docMk/>
            <pc:sldMk cId="1234239181" sldId="260"/>
            <ac:spMk id="43" creationId="{5A8EBF51-29D6-9E5D-B6DF-F7F93265DECA}"/>
          </ac:spMkLst>
        </pc:spChg>
        <pc:spChg chg="add del mod">
          <ac:chgData name="Abbie Allen" userId="0590438d-2375-4ac1-9344-12dfb4a6c982" providerId="ADAL" clId="{B1CB8FEE-8C94-4942-B918-5AA52E5FD9D2}" dt="2022-06-27T12:06:30.463" v="3166" actId="478"/>
          <ac:spMkLst>
            <pc:docMk/>
            <pc:sldMk cId="1234239181" sldId="260"/>
            <ac:spMk id="45" creationId="{E030F1E2-101D-4BEF-931D-832F222FF38F}"/>
          </ac:spMkLst>
        </pc:spChg>
        <pc:spChg chg="add del mod">
          <ac:chgData name="Abbie Allen" userId="0590438d-2375-4ac1-9344-12dfb4a6c982" providerId="ADAL" clId="{B1CB8FEE-8C94-4942-B918-5AA52E5FD9D2}" dt="2022-06-27T12:05:44.897" v="3153" actId="478"/>
          <ac:spMkLst>
            <pc:docMk/>
            <pc:sldMk cId="1234239181" sldId="260"/>
            <ac:spMk id="48" creationId="{9126CA6C-AF47-01C1-5FFA-C6F5DFF3103D}"/>
          </ac:spMkLst>
        </pc:spChg>
        <pc:spChg chg="add del mod">
          <ac:chgData name="Abbie Allen" userId="0590438d-2375-4ac1-9344-12dfb4a6c982" providerId="ADAL" clId="{B1CB8FEE-8C94-4942-B918-5AA52E5FD9D2}" dt="2022-06-27T12:05:44.897" v="3153" actId="478"/>
          <ac:spMkLst>
            <pc:docMk/>
            <pc:sldMk cId="1234239181" sldId="260"/>
            <ac:spMk id="51" creationId="{4DC20339-88F6-7C33-05E9-0E608CF217F8}"/>
          </ac:spMkLst>
        </pc:spChg>
        <pc:spChg chg="add mod">
          <ac:chgData name="Abbie Allen" userId="0590438d-2375-4ac1-9344-12dfb4a6c982" providerId="ADAL" clId="{B1CB8FEE-8C94-4942-B918-5AA52E5FD9D2}" dt="2022-06-27T14:23:29.338" v="3690" actId="1076"/>
          <ac:spMkLst>
            <pc:docMk/>
            <pc:sldMk cId="1234239181" sldId="260"/>
            <ac:spMk id="52" creationId="{38CC1C5B-7EE1-EFF9-7DF9-CC6A6C27D6B2}"/>
          </ac:spMkLst>
        </pc:spChg>
        <pc:spChg chg="add del mod">
          <ac:chgData name="Abbie Allen" userId="0590438d-2375-4ac1-9344-12dfb4a6c982" providerId="ADAL" clId="{B1CB8FEE-8C94-4942-B918-5AA52E5FD9D2}" dt="2022-06-27T12:06:30.463" v="3166" actId="478"/>
          <ac:spMkLst>
            <pc:docMk/>
            <pc:sldMk cId="1234239181" sldId="260"/>
            <ac:spMk id="54" creationId="{DA706BA8-62C2-6C65-07E4-FF4E5C8BB0B6}"/>
          </ac:spMkLst>
        </pc:spChg>
        <pc:spChg chg="add del mod">
          <ac:chgData name="Abbie Allen" userId="0590438d-2375-4ac1-9344-12dfb4a6c982" providerId="ADAL" clId="{B1CB8FEE-8C94-4942-B918-5AA52E5FD9D2}" dt="2022-06-27T12:06:17.141" v="3163" actId="478"/>
          <ac:spMkLst>
            <pc:docMk/>
            <pc:sldMk cId="1234239181" sldId="260"/>
            <ac:spMk id="57" creationId="{8D07491B-678C-BFF6-1C56-F11F6B9D9375}"/>
          </ac:spMkLst>
        </pc:spChg>
        <pc:spChg chg="add del mod">
          <ac:chgData name="Abbie Allen" userId="0590438d-2375-4ac1-9344-12dfb4a6c982" providerId="ADAL" clId="{B1CB8FEE-8C94-4942-B918-5AA52E5FD9D2}" dt="2022-06-27T12:05:44.897" v="3153" actId="478"/>
          <ac:spMkLst>
            <pc:docMk/>
            <pc:sldMk cId="1234239181" sldId="260"/>
            <ac:spMk id="60" creationId="{57E28702-44D4-29D9-219D-DD425099BF0A}"/>
          </ac:spMkLst>
        </pc:spChg>
        <pc:spChg chg="add del mod">
          <ac:chgData name="Abbie Allen" userId="0590438d-2375-4ac1-9344-12dfb4a6c982" providerId="ADAL" clId="{B1CB8FEE-8C94-4942-B918-5AA52E5FD9D2}" dt="2022-06-27T12:05:44.897" v="3153" actId="478"/>
          <ac:spMkLst>
            <pc:docMk/>
            <pc:sldMk cId="1234239181" sldId="260"/>
            <ac:spMk id="63" creationId="{9C416EA8-E98C-7D25-4FD6-66EA8C82AD56}"/>
          </ac:spMkLst>
        </pc:spChg>
        <pc:spChg chg="add del mod">
          <ac:chgData name="Abbie Allen" userId="0590438d-2375-4ac1-9344-12dfb4a6c982" providerId="ADAL" clId="{B1CB8FEE-8C94-4942-B918-5AA52E5FD9D2}" dt="2022-06-27T12:05:44.897" v="3153" actId="478"/>
          <ac:spMkLst>
            <pc:docMk/>
            <pc:sldMk cId="1234239181" sldId="260"/>
            <ac:spMk id="66" creationId="{C2E56DDA-E0B5-4935-F6CB-1EB676D84F22}"/>
          </ac:spMkLst>
        </pc:spChg>
        <pc:spChg chg="mod">
          <ac:chgData name="Abbie Allen" userId="0590438d-2375-4ac1-9344-12dfb4a6c982" providerId="ADAL" clId="{B1CB8FEE-8C94-4942-B918-5AA52E5FD9D2}" dt="2022-06-27T12:06:32.423" v="3167"/>
          <ac:spMkLst>
            <pc:docMk/>
            <pc:sldMk cId="1234239181" sldId="260"/>
            <ac:spMk id="67" creationId="{B7D13149-14EF-CD14-0F53-A5917304DCE3}"/>
          </ac:spMkLst>
        </pc:spChg>
        <pc:spChg chg="add del mod">
          <ac:chgData name="Abbie Allen" userId="0590438d-2375-4ac1-9344-12dfb4a6c982" providerId="ADAL" clId="{B1CB8FEE-8C94-4942-B918-5AA52E5FD9D2}" dt="2022-06-27T12:05:44.897" v="3153" actId="478"/>
          <ac:spMkLst>
            <pc:docMk/>
            <pc:sldMk cId="1234239181" sldId="260"/>
            <ac:spMk id="69" creationId="{A1692828-7A32-4C7D-F29D-5012876FC86E}"/>
          </ac:spMkLst>
        </pc:spChg>
        <pc:spChg chg="mod">
          <ac:chgData name="Abbie Allen" userId="0590438d-2375-4ac1-9344-12dfb4a6c982" providerId="ADAL" clId="{B1CB8FEE-8C94-4942-B918-5AA52E5FD9D2}" dt="2022-06-27T12:06:32.423" v="3167"/>
          <ac:spMkLst>
            <pc:docMk/>
            <pc:sldMk cId="1234239181" sldId="260"/>
            <ac:spMk id="70" creationId="{08E463A8-D648-1B27-3211-C44793559910}"/>
          </ac:spMkLst>
        </pc:spChg>
        <pc:spChg chg="add del mod">
          <ac:chgData name="Abbie Allen" userId="0590438d-2375-4ac1-9344-12dfb4a6c982" providerId="ADAL" clId="{B1CB8FEE-8C94-4942-B918-5AA52E5FD9D2}" dt="2022-06-27T12:05:44.897" v="3153" actId="478"/>
          <ac:spMkLst>
            <pc:docMk/>
            <pc:sldMk cId="1234239181" sldId="260"/>
            <ac:spMk id="72" creationId="{FB4EFB5F-3879-7080-6CC8-45B5BD221B1F}"/>
          </ac:spMkLst>
        </pc:spChg>
        <pc:spChg chg="mod">
          <ac:chgData name="Abbie Allen" userId="0590438d-2375-4ac1-9344-12dfb4a6c982" providerId="ADAL" clId="{B1CB8FEE-8C94-4942-B918-5AA52E5FD9D2}" dt="2022-06-27T12:06:32.423" v="3167"/>
          <ac:spMkLst>
            <pc:docMk/>
            <pc:sldMk cId="1234239181" sldId="260"/>
            <ac:spMk id="73" creationId="{0E4BBB97-4246-5693-DDE6-CDEC3EFCB758}"/>
          </ac:spMkLst>
        </pc:spChg>
        <pc:spChg chg="add del mod">
          <ac:chgData name="Abbie Allen" userId="0590438d-2375-4ac1-9344-12dfb4a6c982" providerId="ADAL" clId="{B1CB8FEE-8C94-4942-B918-5AA52E5FD9D2}" dt="2022-06-27T12:05:44.897" v="3153" actId="478"/>
          <ac:spMkLst>
            <pc:docMk/>
            <pc:sldMk cId="1234239181" sldId="260"/>
            <ac:spMk id="75" creationId="{4AA11755-D96B-1AD7-23B5-B798BECCF41D}"/>
          </ac:spMkLst>
        </pc:spChg>
        <pc:spChg chg="mod">
          <ac:chgData name="Abbie Allen" userId="0590438d-2375-4ac1-9344-12dfb4a6c982" providerId="ADAL" clId="{B1CB8FEE-8C94-4942-B918-5AA52E5FD9D2}" dt="2022-06-27T12:06:32.423" v="3167"/>
          <ac:spMkLst>
            <pc:docMk/>
            <pc:sldMk cId="1234239181" sldId="260"/>
            <ac:spMk id="76" creationId="{B0C5328E-BE04-79C7-3289-BECF9C8394D1}"/>
          </ac:spMkLst>
        </pc:spChg>
        <pc:spChg chg="add del mod">
          <ac:chgData name="Abbie Allen" userId="0590438d-2375-4ac1-9344-12dfb4a6c982" providerId="ADAL" clId="{B1CB8FEE-8C94-4942-B918-5AA52E5FD9D2}" dt="2022-06-27T12:05:44.897" v="3153" actId="478"/>
          <ac:spMkLst>
            <pc:docMk/>
            <pc:sldMk cId="1234239181" sldId="260"/>
            <ac:spMk id="78" creationId="{2368B31C-CD23-95DE-1169-031950C740EB}"/>
          </ac:spMkLst>
        </pc:spChg>
        <pc:spChg chg="mod">
          <ac:chgData name="Abbie Allen" userId="0590438d-2375-4ac1-9344-12dfb4a6c982" providerId="ADAL" clId="{B1CB8FEE-8C94-4942-B918-5AA52E5FD9D2}" dt="2022-06-27T12:06:32.423" v="3167"/>
          <ac:spMkLst>
            <pc:docMk/>
            <pc:sldMk cId="1234239181" sldId="260"/>
            <ac:spMk id="79" creationId="{86CDB152-F3F2-745C-7BBC-CE6E5FBB07DC}"/>
          </ac:spMkLst>
        </pc:spChg>
        <pc:spChg chg="add del mod">
          <ac:chgData name="Abbie Allen" userId="0590438d-2375-4ac1-9344-12dfb4a6c982" providerId="ADAL" clId="{B1CB8FEE-8C94-4942-B918-5AA52E5FD9D2}" dt="2022-06-27T12:06:17.141" v="3163" actId="478"/>
          <ac:spMkLst>
            <pc:docMk/>
            <pc:sldMk cId="1234239181" sldId="260"/>
            <ac:spMk id="81" creationId="{2FAFA204-1953-C46B-CCCD-99D017B83287}"/>
          </ac:spMkLst>
        </pc:spChg>
        <pc:spChg chg="mod">
          <ac:chgData name="Abbie Allen" userId="0590438d-2375-4ac1-9344-12dfb4a6c982" providerId="ADAL" clId="{B1CB8FEE-8C94-4942-B918-5AA52E5FD9D2}" dt="2022-06-20T11:50:58.376" v="2233"/>
          <ac:spMkLst>
            <pc:docMk/>
            <pc:sldMk cId="1234239181" sldId="260"/>
            <ac:spMk id="84" creationId="{38A8C71D-46A0-E7D3-78C1-A5950F9506DC}"/>
          </ac:spMkLst>
        </pc:spChg>
        <pc:spChg chg="mod">
          <ac:chgData name="Abbie Allen" userId="0590438d-2375-4ac1-9344-12dfb4a6c982" providerId="ADAL" clId="{B1CB8FEE-8C94-4942-B918-5AA52E5FD9D2}" dt="2022-06-20T11:50:58.376" v="2233"/>
          <ac:spMkLst>
            <pc:docMk/>
            <pc:sldMk cId="1234239181" sldId="260"/>
            <ac:spMk id="85" creationId="{5AA0DEAC-1872-08D1-2974-EF26A4E675E1}"/>
          </ac:spMkLst>
        </pc:spChg>
        <pc:spChg chg="mod">
          <ac:chgData name="Abbie Allen" userId="0590438d-2375-4ac1-9344-12dfb4a6c982" providerId="ADAL" clId="{B1CB8FEE-8C94-4942-B918-5AA52E5FD9D2}" dt="2022-06-20T11:50:58.376" v="2233"/>
          <ac:spMkLst>
            <pc:docMk/>
            <pc:sldMk cId="1234239181" sldId="260"/>
            <ac:spMk id="86" creationId="{EABE875C-387B-333A-1FAD-6417958C8280}"/>
          </ac:spMkLst>
        </pc:spChg>
        <pc:spChg chg="mod">
          <ac:chgData name="Abbie Allen" userId="0590438d-2375-4ac1-9344-12dfb4a6c982" providerId="ADAL" clId="{B1CB8FEE-8C94-4942-B918-5AA52E5FD9D2}" dt="2022-06-20T11:50:58.376" v="2233"/>
          <ac:spMkLst>
            <pc:docMk/>
            <pc:sldMk cId="1234239181" sldId="260"/>
            <ac:spMk id="87" creationId="{15416965-1E8D-0206-611D-6AB54DFBB68F}"/>
          </ac:spMkLst>
        </pc:spChg>
        <pc:spChg chg="mod">
          <ac:chgData name="Abbie Allen" userId="0590438d-2375-4ac1-9344-12dfb4a6c982" providerId="ADAL" clId="{B1CB8FEE-8C94-4942-B918-5AA52E5FD9D2}" dt="2022-06-20T11:50:58.376" v="2233"/>
          <ac:spMkLst>
            <pc:docMk/>
            <pc:sldMk cId="1234239181" sldId="260"/>
            <ac:spMk id="88" creationId="{CD4E175E-22F0-AD3C-89C0-07EB8D293DEF}"/>
          </ac:spMkLst>
        </pc:spChg>
        <pc:spChg chg="mod">
          <ac:chgData name="Abbie Allen" userId="0590438d-2375-4ac1-9344-12dfb4a6c982" providerId="ADAL" clId="{B1CB8FEE-8C94-4942-B918-5AA52E5FD9D2}" dt="2022-06-20T11:50:58.376" v="2233"/>
          <ac:spMkLst>
            <pc:docMk/>
            <pc:sldMk cId="1234239181" sldId="260"/>
            <ac:spMk id="89" creationId="{20E15D69-6B93-6DF3-2E35-036A2B270A56}"/>
          </ac:spMkLst>
        </pc:spChg>
        <pc:spChg chg="mod">
          <ac:chgData name="Abbie Allen" userId="0590438d-2375-4ac1-9344-12dfb4a6c982" providerId="ADAL" clId="{B1CB8FEE-8C94-4942-B918-5AA52E5FD9D2}" dt="2022-06-20T11:50:58.376" v="2233"/>
          <ac:spMkLst>
            <pc:docMk/>
            <pc:sldMk cId="1234239181" sldId="260"/>
            <ac:spMk id="90" creationId="{0420E352-B8B4-3CC3-CCF5-18CF3FF41CE3}"/>
          </ac:spMkLst>
        </pc:spChg>
        <pc:spChg chg="mod">
          <ac:chgData name="Abbie Allen" userId="0590438d-2375-4ac1-9344-12dfb4a6c982" providerId="ADAL" clId="{B1CB8FEE-8C94-4942-B918-5AA52E5FD9D2}" dt="2022-06-20T11:50:58.376" v="2233"/>
          <ac:spMkLst>
            <pc:docMk/>
            <pc:sldMk cId="1234239181" sldId="260"/>
            <ac:spMk id="91" creationId="{3462F6FD-0152-254D-0E85-C300A44B844A}"/>
          </ac:spMkLst>
        </pc:spChg>
        <pc:spChg chg="mod">
          <ac:chgData name="Abbie Allen" userId="0590438d-2375-4ac1-9344-12dfb4a6c982" providerId="ADAL" clId="{B1CB8FEE-8C94-4942-B918-5AA52E5FD9D2}" dt="2022-06-27T12:06:32.423" v="3167"/>
          <ac:spMkLst>
            <pc:docMk/>
            <pc:sldMk cId="1234239181" sldId="260"/>
            <ac:spMk id="92" creationId="{D9AD12D3-9EFC-8C51-E5C0-AC7FD14D25C2}"/>
          </ac:spMkLst>
        </pc:spChg>
        <pc:spChg chg="mod">
          <ac:chgData name="Abbie Allen" userId="0590438d-2375-4ac1-9344-12dfb4a6c982" providerId="ADAL" clId="{B1CB8FEE-8C94-4942-B918-5AA52E5FD9D2}" dt="2022-06-27T12:06:32.423" v="3167"/>
          <ac:spMkLst>
            <pc:docMk/>
            <pc:sldMk cId="1234239181" sldId="260"/>
            <ac:spMk id="93" creationId="{585F9BA9-0428-10B6-0875-322883897701}"/>
          </ac:spMkLst>
        </pc:spChg>
        <pc:spChg chg="mod">
          <ac:chgData name="Abbie Allen" userId="0590438d-2375-4ac1-9344-12dfb4a6c982" providerId="ADAL" clId="{B1CB8FEE-8C94-4942-B918-5AA52E5FD9D2}" dt="2022-06-27T12:06:32.423" v="3167"/>
          <ac:spMkLst>
            <pc:docMk/>
            <pc:sldMk cId="1234239181" sldId="260"/>
            <ac:spMk id="94" creationId="{0782D35A-9A12-8A01-E23F-0E3C066E653E}"/>
          </ac:spMkLst>
        </pc:spChg>
        <pc:spChg chg="mod">
          <ac:chgData name="Abbie Allen" userId="0590438d-2375-4ac1-9344-12dfb4a6c982" providerId="ADAL" clId="{B1CB8FEE-8C94-4942-B918-5AA52E5FD9D2}" dt="2022-06-27T12:06:32.423" v="3167"/>
          <ac:spMkLst>
            <pc:docMk/>
            <pc:sldMk cId="1234239181" sldId="260"/>
            <ac:spMk id="95" creationId="{E8093703-2736-18CD-3E40-ED3209AEA23C}"/>
          </ac:spMkLst>
        </pc:spChg>
        <pc:spChg chg="mod">
          <ac:chgData name="Abbie Allen" userId="0590438d-2375-4ac1-9344-12dfb4a6c982" providerId="ADAL" clId="{B1CB8FEE-8C94-4942-B918-5AA52E5FD9D2}" dt="2022-06-27T12:06:32.423" v="3167"/>
          <ac:spMkLst>
            <pc:docMk/>
            <pc:sldMk cId="1234239181" sldId="260"/>
            <ac:spMk id="96" creationId="{A34F0179-E238-9D1E-B3B4-70C114E9306A}"/>
          </ac:spMkLst>
        </pc:spChg>
        <pc:spChg chg="add mod">
          <ac:chgData name="Abbie Allen" userId="0590438d-2375-4ac1-9344-12dfb4a6c982" providerId="ADAL" clId="{B1CB8FEE-8C94-4942-B918-5AA52E5FD9D2}" dt="2022-06-27T14:29:19.191" v="3759" actId="1076"/>
          <ac:spMkLst>
            <pc:docMk/>
            <pc:sldMk cId="1234239181" sldId="260"/>
            <ac:spMk id="99" creationId="{219DF87E-3F61-35DC-E145-A726E681524B}"/>
          </ac:spMkLst>
        </pc:spChg>
        <pc:spChg chg="add mod">
          <ac:chgData name="Abbie Allen" userId="0590438d-2375-4ac1-9344-12dfb4a6c982" providerId="ADAL" clId="{B1CB8FEE-8C94-4942-B918-5AA52E5FD9D2}" dt="2022-06-27T14:29:37.880" v="3766" actId="1076"/>
          <ac:spMkLst>
            <pc:docMk/>
            <pc:sldMk cId="1234239181" sldId="260"/>
            <ac:spMk id="100" creationId="{9ED7E032-90C0-22F6-E849-82830C38B565}"/>
          </ac:spMkLst>
        </pc:spChg>
        <pc:spChg chg="add mod">
          <ac:chgData name="Abbie Allen" userId="0590438d-2375-4ac1-9344-12dfb4a6c982" providerId="ADAL" clId="{B1CB8FEE-8C94-4942-B918-5AA52E5FD9D2}" dt="2022-06-27T14:50:35.753" v="3823" actId="1076"/>
          <ac:spMkLst>
            <pc:docMk/>
            <pc:sldMk cId="1234239181" sldId="260"/>
            <ac:spMk id="103" creationId="{1DDE74A6-37FB-C1BB-52C3-5A4EF08E0BD5}"/>
          </ac:spMkLst>
        </pc:spChg>
        <pc:spChg chg="add mod">
          <ac:chgData name="Abbie Allen" userId="0590438d-2375-4ac1-9344-12dfb4a6c982" providerId="ADAL" clId="{B1CB8FEE-8C94-4942-B918-5AA52E5FD9D2}" dt="2022-06-27T14:56:33.651" v="3903" actId="1076"/>
          <ac:spMkLst>
            <pc:docMk/>
            <pc:sldMk cId="1234239181" sldId="260"/>
            <ac:spMk id="106" creationId="{6F192833-4454-2344-209E-AB9672216F01}"/>
          </ac:spMkLst>
        </pc:spChg>
        <pc:grpChg chg="del">
          <ac:chgData name="Abbie Allen" userId="0590438d-2375-4ac1-9344-12dfb4a6c982" providerId="ADAL" clId="{B1CB8FEE-8C94-4942-B918-5AA52E5FD9D2}" dt="2022-06-20T11:50:57.740" v="2232" actId="478"/>
          <ac:grpSpMkLst>
            <pc:docMk/>
            <pc:sldMk cId="1234239181" sldId="260"/>
            <ac:grpSpMk id="7" creationId="{00000000-0000-0000-0000-000000000000}"/>
          </ac:grpSpMkLst>
        </pc:grpChg>
        <pc:grpChg chg="add mod">
          <ac:chgData name="Abbie Allen" userId="0590438d-2375-4ac1-9344-12dfb4a6c982" providerId="ADAL" clId="{B1CB8FEE-8C94-4942-B918-5AA52E5FD9D2}" dt="2022-06-27T12:06:42.248" v="3168" actId="1076"/>
          <ac:grpSpMkLst>
            <pc:docMk/>
            <pc:sldMk cId="1234239181" sldId="260"/>
            <ac:grpSpMk id="61" creationId="{D1EA7164-BC60-D8D0-BC0F-F73E1C6B07C4}"/>
          </ac:grpSpMkLst>
        </pc:grpChg>
        <pc:grpChg chg="mod">
          <ac:chgData name="Abbie Allen" userId="0590438d-2375-4ac1-9344-12dfb4a6c982" providerId="ADAL" clId="{B1CB8FEE-8C94-4942-B918-5AA52E5FD9D2}" dt="2022-06-27T12:06:32.423" v="3167"/>
          <ac:grpSpMkLst>
            <pc:docMk/>
            <pc:sldMk cId="1234239181" sldId="260"/>
            <ac:grpSpMk id="64" creationId="{82273811-16E6-01D4-BC1F-BE1BEA483382}"/>
          </ac:grpSpMkLst>
        </pc:grpChg>
        <pc:grpChg chg="add del mod ord">
          <ac:chgData name="Abbie Allen" userId="0590438d-2375-4ac1-9344-12dfb4a6c982" providerId="ADAL" clId="{B1CB8FEE-8C94-4942-B918-5AA52E5FD9D2}" dt="2022-06-27T12:05:50.252" v="3155" actId="478"/>
          <ac:grpSpMkLst>
            <pc:docMk/>
            <pc:sldMk cId="1234239181" sldId="260"/>
            <ac:grpSpMk id="82" creationId="{94A787C6-2403-7414-D68D-78601FA38152}"/>
          </ac:grpSpMkLst>
        </pc:grpChg>
        <pc:picChg chg="mod">
          <ac:chgData name="Abbie Allen" userId="0590438d-2375-4ac1-9344-12dfb4a6c982" providerId="ADAL" clId="{B1CB8FEE-8C94-4942-B918-5AA52E5FD9D2}" dt="2022-06-20T11:50:58.376" v="2233"/>
          <ac:picMkLst>
            <pc:docMk/>
            <pc:sldMk cId="1234239181" sldId="260"/>
            <ac:picMk id="83" creationId="{1677D8BD-0B44-F63C-3B14-BB815B23E4BD}"/>
          </ac:picMkLst>
        </pc:picChg>
        <pc:cxnChg chg="del mod">
          <ac:chgData name="Abbie Allen" userId="0590438d-2375-4ac1-9344-12dfb4a6c982" providerId="ADAL" clId="{B1CB8FEE-8C94-4942-B918-5AA52E5FD9D2}" dt="2022-06-27T12:05:44.897" v="3153" actId="478"/>
          <ac:cxnSpMkLst>
            <pc:docMk/>
            <pc:sldMk cId="1234239181" sldId="260"/>
            <ac:cxnSpMk id="3" creationId="{00000000-0000-0000-0000-000000000000}"/>
          </ac:cxnSpMkLst>
        </pc:cxnChg>
        <pc:cxnChg chg="add mod">
          <ac:chgData name="Abbie Allen" userId="0590438d-2375-4ac1-9344-12dfb4a6c982" providerId="ADAL" clId="{B1CB8FEE-8C94-4942-B918-5AA52E5FD9D2}" dt="2022-06-28T14:04:05.785" v="3985" actId="14100"/>
          <ac:cxnSpMkLst>
            <pc:docMk/>
            <pc:sldMk cId="1234239181" sldId="260"/>
            <ac:cxnSpMk id="3" creationId="{61ABCE3C-E827-6442-9381-694CBA95C931}"/>
          </ac:cxnSpMkLst>
        </pc:cxnChg>
        <pc:cxnChg chg="add del mod">
          <ac:chgData name="Abbie Allen" userId="0590438d-2375-4ac1-9344-12dfb4a6c982" providerId="ADAL" clId="{B1CB8FEE-8C94-4942-B918-5AA52E5FD9D2}" dt="2022-06-27T12:06:08.295" v="3160" actId="478"/>
          <ac:cxnSpMkLst>
            <pc:docMk/>
            <pc:sldMk cId="1234239181" sldId="260"/>
            <ac:cxnSpMk id="4" creationId="{812EB067-B35D-708D-2F49-E0B6F697A82A}"/>
          </ac:cxnSpMkLst>
        </pc:cxnChg>
        <pc:cxnChg chg="add">
          <ac:chgData name="Abbie Allen" userId="0590438d-2375-4ac1-9344-12dfb4a6c982" providerId="ADAL" clId="{B1CB8FEE-8C94-4942-B918-5AA52E5FD9D2}" dt="2022-06-27T12:13:57.368" v="3220" actId="11529"/>
          <ac:cxnSpMkLst>
            <pc:docMk/>
            <pc:sldMk cId="1234239181" sldId="260"/>
            <ac:cxnSpMk id="5" creationId="{745A3AB2-9374-CBE7-A6C2-3A8935FCD6AF}"/>
          </ac:cxnSpMkLst>
        </pc:cxnChg>
        <pc:cxnChg chg="add mod">
          <ac:chgData name="Abbie Allen" userId="0590438d-2375-4ac1-9344-12dfb4a6c982" providerId="ADAL" clId="{B1CB8FEE-8C94-4942-B918-5AA52E5FD9D2}" dt="2022-06-27T12:47:09.809" v="3520" actId="208"/>
          <ac:cxnSpMkLst>
            <pc:docMk/>
            <pc:sldMk cId="1234239181" sldId="260"/>
            <ac:cxnSpMk id="9" creationId="{7B6F7B2B-3544-A76B-0B05-21BEDDC90529}"/>
          </ac:cxnSpMkLst>
        </pc:cxnChg>
        <pc:cxnChg chg="add mod">
          <ac:chgData name="Abbie Allen" userId="0590438d-2375-4ac1-9344-12dfb4a6c982" providerId="ADAL" clId="{B1CB8FEE-8C94-4942-B918-5AA52E5FD9D2}" dt="2022-06-27T12:47:07.236" v="3519" actId="208"/>
          <ac:cxnSpMkLst>
            <pc:docMk/>
            <pc:sldMk cId="1234239181" sldId="260"/>
            <ac:cxnSpMk id="12" creationId="{8224C7AC-0D5D-4007-EFAB-B2A79ACCBD4F}"/>
          </ac:cxnSpMkLst>
        </pc:cxnChg>
        <pc:cxnChg chg="add">
          <ac:chgData name="Abbie Allen" userId="0590438d-2375-4ac1-9344-12dfb4a6c982" providerId="ADAL" clId="{B1CB8FEE-8C94-4942-B918-5AA52E5FD9D2}" dt="2022-06-28T14:11:35.959" v="4085" actId="11529"/>
          <ac:cxnSpMkLst>
            <pc:docMk/>
            <pc:sldMk cId="1234239181" sldId="260"/>
            <ac:cxnSpMk id="14" creationId="{65BD59C4-7127-5AB2-82CA-032DB34392C3}"/>
          </ac:cxnSpMkLst>
        </pc:cxnChg>
        <pc:cxnChg chg="add">
          <ac:chgData name="Abbie Allen" userId="0590438d-2375-4ac1-9344-12dfb4a6c982" providerId="ADAL" clId="{B1CB8FEE-8C94-4942-B918-5AA52E5FD9D2}" dt="2022-06-28T14:26:32.743" v="4353" actId="11529"/>
          <ac:cxnSpMkLst>
            <pc:docMk/>
            <pc:sldMk cId="1234239181" sldId="260"/>
            <ac:cxnSpMk id="17" creationId="{8DD5543F-5AF5-92ED-3BE1-6A92FE1F317A}"/>
          </ac:cxnSpMkLst>
        </pc:cxnChg>
        <pc:cxnChg chg="del mod">
          <ac:chgData name="Abbie Allen" userId="0590438d-2375-4ac1-9344-12dfb4a6c982" providerId="ADAL" clId="{B1CB8FEE-8C94-4942-B918-5AA52E5FD9D2}" dt="2022-06-27T12:05:44.897" v="3153" actId="478"/>
          <ac:cxnSpMkLst>
            <pc:docMk/>
            <pc:sldMk cId="1234239181" sldId="260"/>
            <ac:cxnSpMk id="20" creationId="{00000000-0000-0000-0000-000000000000}"/>
          </ac:cxnSpMkLst>
        </pc:cxnChg>
        <pc:cxnChg chg="add">
          <ac:chgData name="Abbie Allen" userId="0590438d-2375-4ac1-9344-12dfb4a6c982" providerId="ADAL" clId="{B1CB8FEE-8C94-4942-B918-5AA52E5FD9D2}" dt="2022-06-28T14:34:06.826" v="4442" actId="11529"/>
          <ac:cxnSpMkLst>
            <pc:docMk/>
            <pc:sldMk cId="1234239181" sldId="260"/>
            <ac:cxnSpMk id="20" creationId="{0C7519EC-881B-884E-CC89-48800ABE267C}"/>
          </ac:cxnSpMkLst>
        </pc:cxnChg>
        <pc:cxnChg chg="del mod">
          <ac:chgData name="Abbie Allen" userId="0590438d-2375-4ac1-9344-12dfb4a6c982" providerId="ADAL" clId="{B1CB8FEE-8C94-4942-B918-5AA52E5FD9D2}" dt="2022-06-27T12:05:44.897" v="3153" actId="478"/>
          <ac:cxnSpMkLst>
            <pc:docMk/>
            <pc:sldMk cId="1234239181" sldId="260"/>
            <ac:cxnSpMk id="23" creationId="{00000000-0000-0000-0000-000000000000}"/>
          </ac:cxnSpMkLst>
        </pc:cxnChg>
        <pc:cxnChg chg="add">
          <ac:chgData name="Abbie Allen" userId="0590438d-2375-4ac1-9344-12dfb4a6c982" providerId="ADAL" clId="{B1CB8FEE-8C94-4942-B918-5AA52E5FD9D2}" dt="2022-06-28T14:40:19.974" v="4519" actId="11529"/>
          <ac:cxnSpMkLst>
            <pc:docMk/>
            <pc:sldMk cId="1234239181" sldId="260"/>
            <ac:cxnSpMk id="23" creationId="{C2F312DF-38B5-02B1-07F5-9C469C199001}"/>
          </ac:cxnSpMkLst>
        </pc:cxnChg>
        <pc:cxnChg chg="add del mod">
          <ac:chgData name="Abbie Allen" userId="0590438d-2375-4ac1-9344-12dfb4a6c982" providerId="ADAL" clId="{B1CB8FEE-8C94-4942-B918-5AA52E5FD9D2}" dt="2022-06-27T12:06:05.615" v="3159" actId="478"/>
          <ac:cxnSpMkLst>
            <pc:docMk/>
            <pc:sldMk cId="1234239181" sldId="260"/>
            <ac:cxnSpMk id="25" creationId="{DC97EBCA-A38E-5279-5B2F-D01D2EC343F0}"/>
          </ac:cxnSpMkLst>
        </pc:cxnChg>
        <pc:cxnChg chg="add mod">
          <ac:chgData name="Abbie Allen" userId="0590438d-2375-4ac1-9344-12dfb4a6c982" providerId="ADAL" clId="{B1CB8FEE-8C94-4942-B918-5AA52E5FD9D2}" dt="2022-06-28T14:56:36.912" v="4682" actId="14100"/>
          <ac:cxnSpMkLst>
            <pc:docMk/>
            <pc:sldMk cId="1234239181" sldId="260"/>
            <ac:cxnSpMk id="26" creationId="{7182263D-06ED-AB83-EB28-BF9FB8F473A6}"/>
          </ac:cxnSpMkLst>
        </pc:cxnChg>
        <pc:cxnChg chg="add mod">
          <ac:chgData name="Abbie Allen" userId="0590438d-2375-4ac1-9344-12dfb4a6c982" providerId="ADAL" clId="{B1CB8FEE-8C94-4942-B918-5AA52E5FD9D2}" dt="2022-06-27T12:47:04.565" v="3518" actId="14100"/>
          <ac:cxnSpMkLst>
            <pc:docMk/>
            <pc:sldMk cId="1234239181" sldId="260"/>
            <ac:cxnSpMk id="27" creationId="{49F3E923-10E3-2AFB-DFC6-A4457CAA36D1}"/>
          </ac:cxnSpMkLst>
        </pc:cxnChg>
        <pc:cxnChg chg="add del mod">
          <ac:chgData name="Abbie Allen" userId="0590438d-2375-4ac1-9344-12dfb4a6c982" providerId="ADAL" clId="{B1CB8FEE-8C94-4942-B918-5AA52E5FD9D2}" dt="2022-06-27T12:05:44.897" v="3153" actId="478"/>
          <ac:cxnSpMkLst>
            <pc:docMk/>
            <pc:sldMk cId="1234239181" sldId="260"/>
            <ac:cxnSpMk id="28" creationId="{E380D000-1483-527F-15DF-3567AD2559BA}"/>
          </ac:cxnSpMkLst>
        </pc:cxnChg>
        <pc:cxnChg chg="add del mod">
          <ac:chgData name="Abbie Allen" userId="0590438d-2375-4ac1-9344-12dfb4a6c982" providerId="ADAL" clId="{B1CB8FEE-8C94-4942-B918-5AA52E5FD9D2}" dt="2022-06-27T12:05:44.897" v="3153" actId="478"/>
          <ac:cxnSpMkLst>
            <pc:docMk/>
            <pc:sldMk cId="1234239181" sldId="260"/>
            <ac:cxnSpMk id="32" creationId="{242A77F7-4200-59D7-5475-A90E23F7A592}"/>
          </ac:cxnSpMkLst>
        </pc:cxnChg>
        <pc:cxnChg chg="add mod">
          <ac:chgData name="Abbie Allen" userId="0590438d-2375-4ac1-9344-12dfb4a6c982" providerId="ADAL" clId="{B1CB8FEE-8C94-4942-B918-5AA52E5FD9D2}" dt="2022-06-28T15:09:36.680" v="4958" actId="14100"/>
          <ac:cxnSpMkLst>
            <pc:docMk/>
            <pc:sldMk cId="1234239181" sldId="260"/>
            <ac:cxnSpMk id="33" creationId="{D09E6B19-1D22-1E90-6290-C908670988C6}"/>
          </ac:cxnSpMkLst>
        </pc:cxnChg>
        <pc:cxnChg chg="add del mod">
          <ac:chgData name="Abbie Allen" userId="0590438d-2375-4ac1-9344-12dfb4a6c982" providerId="ADAL" clId="{B1CB8FEE-8C94-4942-B918-5AA52E5FD9D2}" dt="2022-06-27T12:05:44.897" v="3153" actId="478"/>
          <ac:cxnSpMkLst>
            <pc:docMk/>
            <pc:sldMk cId="1234239181" sldId="260"/>
            <ac:cxnSpMk id="35" creationId="{83E3767D-A3A2-D6C8-9C1D-224CA1DF65EB}"/>
          </ac:cxnSpMkLst>
        </pc:cxnChg>
        <pc:cxnChg chg="add del mod">
          <ac:chgData name="Abbie Allen" userId="0590438d-2375-4ac1-9344-12dfb4a6c982" providerId="ADAL" clId="{B1CB8FEE-8C94-4942-B918-5AA52E5FD9D2}" dt="2022-06-27T12:05:44.897" v="3153" actId="478"/>
          <ac:cxnSpMkLst>
            <pc:docMk/>
            <pc:sldMk cId="1234239181" sldId="260"/>
            <ac:cxnSpMk id="38" creationId="{93333113-FC3E-8B35-306E-8F56A1D6608B}"/>
          </ac:cxnSpMkLst>
        </pc:cxnChg>
        <pc:cxnChg chg="add">
          <ac:chgData name="Abbie Allen" userId="0590438d-2375-4ac1-9344-12dfb4a6c982" providerId="ADAL" clId="{B1CB8FEE-8C94-4942-B918-5AA52E5FD9D2}" dt="2022-06-27T13:35:30.037" v="3604" actId="11529"/>
          <ac:cxnSpMkLst>
            <pc:docMk/>
            <pc:sldMk cId="1234239181" sldId="260"/>
            <ac:cxnSpMk id="40" creationId="{83CF69B2-68CF-D79A-2187-9B578FCAE7FA}"/>
          </ac:cxnSpMkLst>
        </pc:cxnChg>
        <pc:cxnChg chg="add del mod">
          <ac:chgData name="Abbie Allen" userId="0590438d-2375-4ac1-9344-12dfb4a6c982" providerId="ADAL" clId="{B1CB8FEE-8C94-4942-B918-5AA52E5FD9D2}" dt="2022-06-27T12:05:44.897" v="3153" actId="478"/>
          <ac:cxnSpMkLst>
            <pc:docMk/>
            <pc:sldMk cId="1234239181" sldId="260"/>
            <ac:cxnSpMk id="41" creationId="{6CC4A829-1A75-CB77-97A4-385DDFD632C5}"/>
          </ac:cxnSpMkLst>
        </pc:cxnChg>
        <pc:cxnChg chg="add del mod">
          <ac:chgData name="Abbie Allen" userId="0590438d-2375-4ac1-9344-12dfb4a6c982" providerId="ADAL" clId="{B1CB8FEE-8C94-4942-B918-5AA52E5FD9D2}" dt="2022-06-27T12:06:03.905" v="3158" actId="478"/>
          <ac:cxnSpMkLst>
            <pc:docMk/>
            <pc:sldMk cId="1234239181" sldId="260"/>
            <ac:cxnSpMk id="44" creationId="{536E9174-B253-C117-3D97-B3AF04AAF637}"/>
          </ac:cxnSpMkLst>
        </pc:cxnChg>
        <pc:cxnChg chg="add del mod">
          <ac:chgData name="Abbie Allen" userId="0590438d-2375-4ac1-9344-12dfb4a6c982" providerId="ADAL" clId="{B1CB8FEE-8C94-4942-B918-5AA52E5FD9D2}" dt="2022-06-27T12:05:44.897" v="3153" actId="478"/>
          <ac:cxnSpMkLst>
            <pc:docMk/>
            <pc:sldMk cId="1234239181" sldId="260"/>
            <ac:cxnSpMk id="47" creationId="{F747A836-DA24-A514-31D5-AD3019916AF2}"/>
          </ac:cxnSpMkLst>
        </pc:cxnChg>
        <pc:cxnChg chg="add">
          <ac:chgData name="Abbie Allen" userId="0590438d-2375-4ac1-9344-12dfb4a6c982" providerId="ADAL" clId="{B1CB8FEE-8C94-4942-B918-5AA52E5FD9D2}" dt="2022-06-27T14:23:13.365" v="3684" actId="11529"/>
          <ac:cxnSpMkLst>
            <pc:docMk/>
            <pc:sldMk cId="1234239181" sldId="260"/>
            <ac:cxnSpMk id="49" creationId="{374009A6-8EE5-27FB-FACE-071F3828F73F}"/>
          </ac:cxnSpMkLst>
        </pc:cxnChg>
        <pc:cxnChg chg="add del mod">
          <ac:chgData name="Abbie Allen" userId="0590438d-2375-4ac1-9344-12dfb4a6c982" providerId="ADAL" clId="{B1CB8FEE-8C94-4942-B918-5AA52E5FD9D2}" dt="2022-06-27T12:05:44.897" v="3153" actId="478"/>
          <ac:cxnSpMkLst>
            <pc:docMk/>
            <pc:sldMk cId="1234239181" sldId="260"/>
            <ac:cxnSpMk id="50" creationId="{788A1748-8F7C-4D1F-DB4D-A78F1591BAE9}"/>
          </ac:cxnSpMkLst>
        </pc:cxnChg>
        <pc:cxnChg chg="add del mod">
          <ac:chgData name="Abbie Allen" userId="0590438d-2375-4ac1-9344-12dfb4a6c982" providerId="ADAL" clId="{B1CB8FEE-8C94-4942-B918-5AA52E5FD9D2}" dt="2022-06-27T12:06:01.612" v="3157" actId="478"/>
          <ac:cxnSpMkLst>
            <pc:docMk/>
            <pc:sldMk cId="1234239181" sldId="260"/>
            <ac:cxnSpMk id="53" creationId="{E072EEB2-1B70-9B50-59C8-DAE2E4CF8F3E}"/>
          </ac:cxnSpMkLst>
        </pc:cxnChg>
        <pc:cxnChg chg="add del mod">
          <ac:chgData name="Abbie Allen" userId="0590438d-2375-4ac1-9344-12dfb4a6c982" providerId="ADAL" clId="{B1CB8FEE-8C94-4942-B918-5AA52E5FD9D2}" dt="2022-06-27T12:05:44.897" v="3153" actId="478"/>
          <ac:cxnSpMkLst>
            <pc:docMk/>
            <pc:sldMk cId="1234239181" sldId="260"/>
            <ac:cxnSpMk id="56" creationId="{24FAACC8-6B36-1AB3-18DC-999E36E06802}"/>
          </ac:cxnSpMkLst>
        </pc:cxnChg>
        <pc:cxnChg chg="add">
          <ac:chgData name="Abbie Allen" userId="0590438d-2375-4ac1-9344-12dfb4a6c982" providerId="ADAL" clId="{B1CB8FEE-8C94-4942-B918-5AA52E5FD9D2}" dt="2022-06-27T14:28:43.457" v="3750" actId="11529"/>
          <ac:cxnSpMkLst>
            <pc:docMk/>
            <pc:sldMk cId="1234239181" sldId="260"/>
            <ac:cxnSpMk id="58" creationId="{1138643E-E956-FA8D-EBE8-EE8325CE04C0}"/>
          </ac:cxnSpMkLst>
        </pc:cxnChg>
        <pc:cxnChg chg="add del mod">
          <ac:chgData name="Abbie Allen" userId="0590438d-2375-4ac1-9344-12dfb4a6c982" providerId="ADAL" clId="{B1CB8FEE-8C94-4942-B918-5AA52E5FD9D2}" dt="2022-06-27T12:05:44.897" v="3153" actId="478"/>
          <ac:cxnSpMkLst>
            <pc:docMk/>
            <pc:sldMk cId="1234239181" sldId="260"/>
            <ac:cxnSpMk id="59" creationId="{186DC026-074D-ABA6-A175-0997106D1955}"/>
          </ac:cxnSpMkLst>
        </pc:cxnChg>
        <pc:cxnChg chg="add del mod">
          <ac:chgData name="Abbie Allen" userId="0590438d-2375-4ac1-9344-12dfb4a6c982" providerId="ADAL" clId="{B1CB8FEE-8C94-4942-B918-5AA52E5FD9D2}" dt="2022-06-27T12:05:44.897" v="3153" actId="478"/>
          <ac:cxnSpMkLst>
            <pc:docMk/>
            <pc:sldMk cId="1234239181" sldId="260"/>
            <ac:cxnSpMk id="62" creationId="{FEE29DCC-F6A0-8D17-C148-A08E2C1747AE}"/>
          </ac:cxnSpMkLst>
        </pc:cxnChg>
        <pc:cxnChg chg="add del mod">
          <ac:chgData name="Abbie Allen" userId="0590438d-2375-4ac1-9344-12dfb4a6c982" providerId="ADAL" clId="{B1CB8FEE-8C94-4942-B918-5AA52E5FD9D2}" dt="2022-06-27T12:05:44.897" v="3153" actId="478"/>
          <ac:cxnSpMkLst>
            <pc:docMk/>
            <pc:sldMk cId="1234239181" sldId="260"/>
            <ac:cxnSpMk id="65" creationId="{E11D8A07-6D27-4F7C-C7E3-10F1855EC08E}"/>
          </ac:cxnSpMkLst>
        </pc:cxnChg>
        <pc:cxnChg chg="add del mod">
          <ac:chgData name="Abbie Allen" userId="0590438d-2375-4ac1-9344-12dfb4a6c982" providerId="ADAL" clId="{B1CB8FEE-8C94-4942-B918-5AA52E5FD9D2}" dt="2022-06-27T12:05:44.897" v="3153" actId="478"/>
          <ac:cxnSpMkLst>
            <pc:docMk/>
            <pc:sldMk cId="1234239181" sldId="260"/>
            <ac:cxnSpMk id="68" creationId="{FB2FE50D-948A-83C2-41E5-1C56C72E2233}"/>
          </ac:cxnSpMkLst>
        </pc:cxnChg>
        <pc:cxnChg chg="add del mod">
          <ac:chgData name="Abbie Allen" userId="0590438d-2375-4ac1-9344-12dfb4a6c982" providerId="ADAL" clId="{B1CB8FEE-8C94-4942-B918-5AA52E5FD9D2}" dt="2022-06-27T12:05:44.897" v="3153" actId="478"/>
          <ac:cxnSpMkLst>
            <pc:docMk/>
            <pc:sldMk cId="1234239181" sldId="260"/>
            <ac:cxnSpMk id="71" creationId="{A01BEE9A-16AB-4A69-4215-42D0AE82463B}"/>
          </ac:cxnSpMkLst>
        </pc:cxnChg>
        <pc:cxnChg chg="add del mod">
          <ac:chgData name="Abbie Allen" userId="0590438d-2375-4ac1-9344-12dfb4a6c982" providerId="ADAL" clId="{B1CB8FEE-8C94-4942-B918-5AA52E5FD9D2}" dt="2022-06-27T12:05:44.897" v="3153" actId="478"/>
          <ac:cxnSpMkLst>
            <pc:docMk/>
            <pc:sldMk cId="1234239181" sldId="260"/>
            <ac:cxnSpMk id="74" creationId="{B6C30025-2DF3-CDE2-221E-5E68EBF5997B}"/>
          </ac:cxnSpMkLst>
        </pc:cxnChg>
        <pc:cxnChg chg="add del mod">
          <ac:chgData name="Abbie Allen" userId="0590438d-2375-4ac1-9344-12dfb4a6c982" providerId="ADAL" clId="{B1CB8FEE-8C94-4942-B918-5AA52E5FD9D2}" dt="2022-06-27T12:05:44.897" v="3153" actId="478"/>
          <ac:cxnSpMkLst>
            <pc:docMk/>
            <pc:sldMk cId="1234239181" sldId="260"/>
            <ac:cxnSpMk id="77" creationId="{DC37C2F2-7690-D4A7-E4EE-59D4214F1604}"/>
          </ac:cxnSpMkLst>
        </pc:cxnChg>
        <pc:cxnChg chg="add del mod">
          <ac:chgData name="Abbie Allen" userId="0590438d-2375-4ac1-9344-12dfb4a6c982" providerId="ADAL" clId="{B1CB8FEE-8C94-4942-B918-5AA52E5FD9D2}" dt="2022-06-27T12:05:59.447" v="3156" actId="478"/>
          <ac:cxnSpMkLst>
            <pc:docMk/>
            <pc:sldMk cId="1234239181" sldId="260"/>
            <ac:cxnSpMk id="80" creationId="{A72E8BA4-D573-D745-F0DF-F49E739CDF9B}"/>
          </ac:cxnSpMkLst>
        </pc:cxnChg>
        <pc:cxnChg chg="add">
          <ac:chgData name="Abbie Allen" userId="0590438d-2375-4ac1-9344-12dfb4a6c982" providerId="ADAL" clId="{B1CB8FEE-8C94-4942-B918-5AA52E5FD9D2}" dt="2022-06-27T14:28:55.873" v="3751" actId="11529"/>
          <ac:cxnSpMkLst>
            <pc:docMk/>
            <pc:sldMk cId="1234239181" sldId="260"/>
            <ac:cxnSpMk id="98" creationId="{5A886082-CF2C-6F42-63B8-FC5EA3DBF9E3}"/>
          </ac:cxnSpMkLst>
        </pc:cxnChg>
        <pc:cxnChg chg="add">
          <ac:chgData name="Abbie Allen" userId="0590438d-2375-4ac1-9344-12dfb4a6c982" providerId="ADAL" clId="{B1CB8FEE-8C94-4942-B918-5AA52E5FD9D2}" dt="2022-06-27T14:50:21.029" v="3817" actId="11529"/>
          <ac:cxnSpMkLst>
            <pc:docMk/>
            <pc:sldMk cId="1234239181" sldId="260"/>
            <ac:cxnSpMk id="102" creationId="{E93580ED-0FE0-5DC2-5941-2BFA91E6F6D4}"/>
          </ac:cxnSpMkLst>
        </pc:cxnChg>
        <pc:cxnChg chg="add">
          <ac:chgData name="Abbie Allen" userId="0590438d-2375-4ac1-9344-12dfb4a6c982" providerId="ADAL" clId="{B1CB8FEE-8C94-4942-B918-5AA52E5FD9D2}" dt="2022-06-27T14:56:22.213" v="3897" actId="11529"/>
          <ac:cxnSpMkLst>
            <pc:docMk/>
            <pc:sldMk cId="1234239181" sldId="260"/>
            <ac:cxnSpMk id="105" creationId="{8A28387D-DB6D-F893-9753-CBAD5788AE2D}"/>
          </ac:cxnSpMkLst>
        </pc:cxnChg>
      </pc:sldChg>
      <pc:sldChg chg="addSp delSp modSp mod">
        <pc:chgData name="Abbie Allen" userId="0590438d-2375-4ac1-9344-12dfb4a6c982" providerId="ADAL" clId="{B1CB8FEE-8C94-4942-B918-5AA52E5FD9D2}" dt="2022-06-28T15:10:25.124" v="4972" actId="1076"/>
        <pc:sldMkLst>
          <pc:docMk/>
          <pc:sldMk cId="3110186842" sldId="261"/>
        </pc:sldMkLst>
        <pc:spChg chg="del mod">
          <ac:chgData name="Abbie Allen" userId="0590438d-2375-4ac1-9344-12dfb4a6c982" providerId="ADAL" clId="{B1CB8FEE-8C94-4942-B918-5AA52E5FD9D2}" dt="2022-06-27T12:06:58.760" v="3169" actId="478"/>
          <ac:spMkLst>
            <pc:docMk/>
            <pc:sldMk cId="3110186842" sldId="261"/>
            <ac:spMk id="4" creationId="{00000000-0000-0000-0000-000000000000}"/>
          </ac:spMkLst>
        </pc:spChg>
        <pc:spChg chg="add mod">
          <ac:chgData name="Abbie Allen" userId="0590438d-2375-4ac1-9344-12dfb4a6c982" providerId="ADAL" clId="{B1CB8FEE-8C94-4942-B918-5AA52E5FD9D2}" dt="2022-06-28T14:05:21.107" v="3998" actId="1076"/>
          <ac:spMkLst>
            <pc:docMk/>
            <pc:sldMk cId="3110186842" sldId="261"/>
            <ac:spMk id="4" creationId="{DE9B70D7-8AA1-05E1-896B-1A4FAB095A4F}"/>
          </ac:spMkLst>
        </pc:spChg>
        <pc:spChg chg="mod">
          <ac:chgData name="Abbie Allen" userId="0590438d-2375-4ac1-9344-12dfb4a6c982" providerId="ADAL" clId="{B1CB8FEE-8C94-4942-B918-5AA52E5FD9D2}" dt="2022-06-20T07:56:26.056" v="332" actId="20577"/>
          <ac:spMkLst>
            <pc:docMk/>
            <pc:sldMk cId="3110186842" sldId="261"/>
            <ac:spMk id="5" creationId="{00000000-0000-0000-0000-000000000000}"/>
          </ac:spMkLst>
        </pc:spChg>
        <pc:spChg chg="add mod">
          <ac:chgData name="Abbie Allen" userId="0590438d-2375-4ac1-9344-12dfb4a6c982" providerId="ADAL" clId="{B1CB8FEE-8C94-4942-B918-5AA52E5FD9D2}" dt="2022-06-27T12:15:01.832" v="3233" actId="1076"/>
          <ac:spMkLst>
            <pc:docMk/>
            <pc:sldMk cId="3110186842" sldId="261"/>
            <ac:spMk id="8" creationId="{E2D5D222-847C-5235-BE74-E2692136C34D}"/>
          </ac:spMkLst>
        </pc:spChg>
        <pc:spChg chg="add mod">
          <ac:chgData name="Abbie Allen" userId="0590438d-2375-4ac1-9344-12dfb4a6c982" providerId="ADAL" clId="{B1CB8FEE-8C94-4942-B918-5AA52E5FD9D2}" dt="2022-06-27T12:22:34.311" v="3323" actId="1076"/>
          <ac:spMkLst>
            <pc:docMk/>
            <pc:sldMk cId="3110186842" sldId="261"/>
            <ac:spMk id="11" creationId="{065F0AD6-7E58-7771-D0C6-A401CFCE59C2}"/>
          </ac:spMkLst>
        </pc:spChg>
        <pc:spChg chg="add mod">
          <ac:chgData name="Abbie Allen" userId="0590438d-2375-4ac1-9344-12dfb4a6c982" providerId="ADAL" clId="{B1CB8FEE-8C94-4942-B918-5AA52E5FD9D2}" dt="2022-06-27T12:40:28.515" v="3452" actId="1076"/>
          <ac:spMkLst>
            <pc:docMk/>
            <pc:sldMk cId="3110186842" sldId="261"/>
            <ac:spMk id="14" creationId="{1CD6822F-A3D6-FA55-A4C9-13675903A91D}"/>
          </ac:spMkLst>
        </pc:spChg>
        <pc:spChg chg="add mod">
          <ac:chgData name="Abbie Allen" userId="0590438d-2375-4ac1-9344-12dfb4a6c982" providerId="ADAL" clId="{B1CB8FEE-8C94-4942-B918-5AA52E5FD9D2}" dt="2022-06-28T14:12:42.925" v="4098" actId="1076"/>
          <ac:spMkLst>
            <pc:docMk/>
            <pc:sldMk cId="3110186842" sldId="261"/>
            <ac:spMk id="15" creationId="{FA31E75B-C0D7-9F82-00D1-4F024816AC6F}"/>
          </ac:spMkLst>
        </pc:spChg>
        <pc:spChg chg="del mod">
          <ac:chgData name="Abbie Allen" userId="0590438d-2375-4ac1-9344-12dfb4a6c982" providerId="ADAL" clId="{B1CB8FEE-8C94-4942-B918-5AA52E5FD9D2}" dt="2022-06-27T12:06:58.760" v="3169" actId="478"/>
          <ac:spMkLst>
            <pc:docMk/>
            <pc:sldMk cId="3110186842" sldId="261"/>
            <ac:spMk id="17" creationId="{00000000-0000-0000-0000-000000000000}"/>
          </ac:spMkLst>
        </pc:spChg>
        <pc:spChg chg="add mod">
          <ac:chgData name="Abbie Allen" userId="0590438d-2375-4ac1-9344-12dfb4a6c982" providerId="ADAL" clId="{B1CB8FEE-8C94-4942-B918-5AA52E5FD9D2}" dt="2022-06-28T14:27:28.582" v="4366" actId="1076"/>
          <ac:spMkLst>
            <pc:docMk/>
            <pc:sldMk cId="3110186842" sldId="261"/>
            <ac:spMk id="18" creationId="{907AB02D-EF0F-EEEB-BEC3-EF2B2208850A}"/>
          </ac:spMkLst>
        </pc:spChg>
        <pc:spChg chg="del mod">
          <ac:chgData name="Abbie Allen" userId="0590438d-2375-4ac1-9344-12dfb4a6c982" providerId="ADAL" clId="{B1CB8FEE-8C94-4942-B918-5AA52E5FD9D2}" dt="2022-06-27T12:06:58.760" v="3169" actId="478"/>
          <ac:spMkLst>
            <pc:docMk/>
            <pc:sldMk cId="3110186842" sldId="261"/>
            <ac:spMk id="20" creationId="{00000000-0000-0000-0000-000000000000}"/>
          </ac:spMkLst>
        </pc:spChg>
        <pc:spChg chg="add mod">
          <ac:chgData name="Abbie Allen" userId="0590438d-2375-4ac1-9344-12dfb4a6c982" providerId="ADAL" clId="{B1CB8FEE-8C94-4942-B918-5AA52E5FD9D2}" dt="2022-06-28T14:34:50.619" v="4455" actId="1076"/>
          <ac:spMkLst>
            <pc:docMk/>
            <pc:sldMk cId="3110186842" sldId="261"/>
            <ac:spMk id="21" creationId="{6380BBD1-B667-2949-A841-3E7DAAE7F246}"/>
          </ac:spMkLst>
        </pc:spChg>
        <pc:spChg chg="add del mod">
          <ac:chgData name="Abbie Allen" userId="0590438d-2375-4ac1-9344-12dfb4a6c982" providerId="ADAL" clId="{B1CB8FEE-8C94-4942-B918-5AA52E5FD9D2}" dt="2022-06-27T12:06:58.760" v="3169" actId="478"/>
          <ac:spMkLst>
            <pc:docMk/>
            <pc:sldMk cId="3110186842" sldId="261"/>
            <ac:spMk id="21" creationId="{F1E06FC1-170C-3E9C-71BC-562BC46B1F42}"/>
          </ac:spMkLst>
        </pc:spChg>
        <pc:spChg chg="del mod">
          <ac:chgData name="Abbie Allen" userId="0590438d-2375-4ac1-9344-12dfb4a6c982" providerId="ADAL" clId="{B1CB8FEE-8C94-4942-B918-5AA52E5FD9D2}" dt="2022-06-27T12:06:58.760" v="3169" actId="478"/>
          <ac:spMkLst>
            <pc:docMk/>
            <pc:sldMk cId="3110186842" sldId="261"/>
            <ac:spMk id="23" creationId="{00000000-0000-0000-0000-000000000000}"/>
          </ac:spMkLst>
        </pc:spChg>
        <pc:spChg chg="add mod">
          <ac:chgData name="Abbie Allen" userId="0590438d-2375-4ac1-9344-12dfb4a6c982" providerId="ADAL" clId="{B1CB8FEE-8C94-4942-B918-5AA52E5FD9D2}" dt="2022-06-28T14:41:05.924" v="4532" actId="1076"/>
          <ac:spMkLst>
            <pc:docMk/>
            <pc:sldMk cId="3110186842" sldId="261"/>
            <ac:spMk id="25" creationId="{7BB2FA92-2128-CA5D-EEF7-C6BD6F87AC1C}"/>
          </ac:spMkLst>
        </pc:spChg>
        <pc:spChg chg="add del mod">
          <ac:chgData name="Abbie Allen" userId="0590438d-2375-4ac1-9344-12dfb4a6c982" providerId="ADAL" clId="{B1CB8FEE-8C94-4942-B918-5AA52E5FD9D2}" dt="2022-06-27T12:06:58.760" v="3169" actId="478"/>
          <ac:spMkLst>
            <pc:docMk/>
            <pc:sldMk cId="3110186842" sldId="261"/>
            <ac:spMk id="26" creationId="{2471944F-4D66-17DE-3D99-E0EA743EF846}"/>
          </ac:spMkLst>
        </pc:spChg>
        <pc:spChg chg="add mod">
          <ac:chgData name="Abbie Allen" userId="0590438d-2375-4ac1-9344-12dfb4a6c982" providerId="ADAL" clId="{B1CB8FEE-8C94-4942-B918-5AA52E5FD9D2}" dt="2022-06-27T12:48:05.004" v="3535" actId="1076"/>
          <ac:spMkLst>
            <pc:docMk/>
            <pc:sldMk cId="3110186842" sldId="261"/>
            <ac:spMk id="27" creationId="{1955F8A0-2991-A515-B990-42955EBAB048}"/>
          </ac:spMkLst>
        </pc:spChg>
        <pc:spChg chg="add mod">
          <ac:chgData name="Abbie Allen" userId="0590438d-2375-4ac1-9344-12dfb4a6c982" providerId="ADAL" clId="{B1CB8FEE-8C94-4942-B918-5AA52E5FD9D2}" dt="2022-06-28T15:10:25.124" v="4972" actId="1076"/>
          <ac:spMkLst>
            <pc:docMk/>
            <pc:sldMk cId="3110186842" sldId="261"/>
            <ac:spMk id="29" creationId="{0BDCF241-6045-91D1-9207-7C6FAFE01CC7}"/>
          </ac:spMkLst>
        </pc:spChg>
        <pc:spChg chg="add del mod">
          <ac:chgData name="Abbie Allen" userId="0590438d-2375-4ac1-9344-12dfb4a6c982" providerId="ADAL" clId="{B1CB8FEE-8C94-4942-B918-5AA52E5FD9D2}" dt="2022-06-27T12:06:58.760" v="3169" actId="478"/>
          <ac:spMkLst>
            <pc:docMk/>
            <pc:sldMk cId="3110186842" sldId="261"/>
            <ac:spMk id="29" creationId="{0F483CF3-A478-C177-B868-CB399F04C691}"/>
          </ac:spMkLst>
        </pc:spChg>
        <pc:spChg chg="add mod">
          <ac:chgData name="Abbie Allen" userId="0590438d-2375-4ac1-9344-12dfb4a6c982" providerId="ADAL" clId="{B1CB8FEE-8C94-4942-B918-5AA52E5FD9D2}" dt="2022-06-28T15:01:52.954" v="4804" actId="20577"/>
          <ac:spMkLst>
            <pc:docMk/>
            <pc:sldMk cId="3110186842" sldId="261"/>
            <ac:spMk id="31" creationId="{1D8368B3-4B10-C7C3-6A5A-64893BAC8D79}"/>
          </ac:spMkLst>
        </pc:spChg>
        <pc:spChg chg="add del mod">
          <ac:chgData name="Abbie Allen" userId="0590438d-2375-4ac1-9344-12dfb4a6c982" providerId="ADAL" clId="{B1CB8FEE-8C94-4942-B918-5AA52E5FD9D2}" dt="2022-06-27T12:06:58.760" v="3169" actId="478"/>
          <ac:spMkLst>
            <pc:docMk/>
            <pc:sldMk cId="3110186842" sldId="261"/>
            <ac:spMk id="32" creationId="{E21E3606-9AF7-9E39-0431-C57230099BBB}"/>
          </ac:spMkLst>
        </pc:spChg>
        <pc:spChg chg="add mod">
          <ac:chgData name="Abbie Allen" userId="0590438d-2375-4ac1-9344-12dfb4a6c982" providerId="ADAL" clId="{B1CB8FEE-8C94-4942-B918-5AA52E5FD9D2}" dt="2022-06-28T15:10:16.272" v="4971" actId="1076"/>
          <ac:spMkLst>
            <pc:docMk/>
            <pc:sldMk cId="3110186842" sldId="261"/>
            <ac:spMk id="35" creationId="{2BFF119B-8361-CC92-3B09-BE2081FF83F9}"/>
          </ac:spMkLst>
        </pc:spChg>
        <pc:spChg chg="add del mod">
          <ac:chgData name="Abbie Allen" userId="0590438d-2375-4ac1-9344-12dfb4a6c982" providerId="ADAL" clId="{B1CB8FEE-8C94-4942-B918-5AA52E5FD9D2}" dt="2022-06-27T12:06:58.760" v="3169" actId="478"/>
          <ac:spMkLst>
            <pc:docMk/>
            <pc:sldMk cId="3110186842" sldId="261"/>
            <ac:spMk id="35" creationId="{84862692-A173-3F2C-B1BC-DBB99D197BF4}"/>
          </ac:spMkLst>
        </pc:spChg>
        <pc:spChg chg="add mod">
          <ac:chgData name="Abbie Allen" userId="0590438d-2375-4ac1-9344-12dfb4a6c982" providerId="ADAL" clId="{B1CB8FEE-8C94-4942-B918-5AA52E5FD9D2}" dt="2022-06-27T13:36:10.726" v="3617" actId="1076"/>
          <ac:spMkLst>
            <pc:docMk/>
            <pc:sldMk cId="3110186842" sldId="261"/>
            <ac:spMk id="36" creationId="{566C5EBC-A1E0-CD5A-DF8D-F1171F327552}"/>
          </ac:spMkLst>
        </pc:spChg>
        <pc:spChg chg="add del mod">
          <ac:chgData name="Abbie Allen" userId="0590438d-2375-4ac1-9344-12dfb4a6c982" providerId="ADAL" clId="{B1CB8FEE-8C94-4942-B918-5AA52E5FD9D2}" dt="2022-06-27T12:06:58.760" v="3169" actId="478"/>
          <ac:spMkLst>
            <pc:docMk/>
            <pc:sldMk cId="3110186842" sldId="261"/>
            <ac:spMk id="38" creationId="{F90E6F81-F79A-2749-26F1-D1EEE8EBC9A9}"/>
          </ac:spMkLst>
        </pc:spChg>
        <pc:spChg chg="add del mod">
          <ac:chgData name="Abbie Allen" userId="0590438d-2375-4ac1-9344-12dfb4a6c982" providerId="ADAL" clId="{B1CB8FEE-8C94-4942-B918-5AA52E5FD9D2}" dt="2022-06-27T12:06:58.760" v="3169" actId="478"/>
          <ac:spMkLst>
            <pc:docMk/>
            <pc:sldMk cId="3110186842" sldId="261"/>
            <ac:spMk id="41" creationId="{4C2229F3-BA44-23EE-EBB8-19A63CD886DB}"/>
          </ac:spMkLst>
        </pc:spChg>
        <pc:spChg chg="add mod">
          <ac:chgData name="Abbie Allen" userId="0590438d-2375-4ac1-9344-12dfb4a6c982" providerId="ADAL" clId="{B1CB8FEE-8C94-4942-B918-5AA52E5FD9D2}" dt="2022-06-27T14:24:08.294" v="3697" actId="1076"/>
          <ac:spMkLst>
            <pc:docMk/>
            <pc:sldMk cId="3110186842" sldId="261"/>
            <ac:spMk id="44" creationId="{8CD21841-3E0B-4AAF-6A98-F9D1E6FD931A}"/>
          </ac:spMkLst>
        </pc:spChg>
        <pc:spChg chg="add del mod">
          <ac:chgData name="Abbie Allen" userId="0590438d-2375-4ac1-9344-12dfb4a6c982" providerId="ADAL" clId="{B1CB8FEE-8C94-4942-B918-5AA52E5FD9D2}" dt="2022-06-27T12:06:58.760" v="3169" actId="478"/>
          <ac:spMkLst>
            <pc:docMk/>
            <pc:sldMk cId="3110186842" sldId="261"/>
            <ac:spMk id="46" creationId="{2E476E06-EAF1-A06C-4FB7-0C79915F1919}"/>
          </ac:spMkLst>
        </pc:spChg>
        <pc:spChg chg="add del mod">
          <ac:chgData name="Abbie Allen" userId="0590438d-2375-4ac1-9344-12dfb4a6c982" providerId="ADAL" clId="{B1CB8FEE-8C94-4942-B918-5AA52E5FD9D2}" dt="2022-06-27T12:06:58.760" v="3169" actId="478"/>
          <ac:spMkLst>
            <pc:docMk/>
            <pc:sldMk cId="3110186842" sldId="261"/>
            <ac:spMk id="49" creationId="{D9A011A2-89E5-80FE-8CFF-3DDDE3953619}"/>
          </ac:spMkLst>
        </pc:spChg>
        <pc:spChg chg="add del mod">
          <ac:chgData name="Abbie Allen" userId="0590438d-2375-4ac1-9344-12dfb4a6c982" providerId="ADAL" clId="{B1CB8FEE-8C94-4942-B918-5AA52E5FD9D2}" dt="2022-06-27T12:06:58.760" v="3169" actId="478"/>
          <ac:spMkLst>
            <pc:docMk/>
            <pc:sldMk cId="3110186842" sldId="261"/>
            <ac:spMk id="52" creationId="{EAF2C043-60DB-97A9-1848-62EECEF4D747}"/>
          </ac:spMkLst>
        </pc:spChg>
        <pc:spChg chg="add del mod">
          <ac:chgData name="Abbie Allen" userId="0590438d-2375-4ac1-9344-12dfb4a6c982" providerId="ADAL" clId="{B1CB8FEE-8C94-4942-B918-5AA52E5FD9D2}" dt="2022-06-27T12:06:58.760" v="3169" actId="478"/>
          <ac:spMkLst>
            <pc:docMk/>
            <pc:sldMk cId="3110186842" sldId="261"/>
            <ac:spMk id="55" creationId="{74BA46E1-B8BA-E5E9-60B3-069F36E5CEFB}"/>
          </ac:spMkLst>
        </pc:spChg>
        <pc:spChg chg="add del mod">
          <ac:chgData name="Abbie Allen" userId="0590438d-2375-4ac1-9344-12dfb4a6c982" providerId="ADAL" clId="{B1CB8FEE-8C94-4942-B918-5AA52E5FD9D2}" dt="2022-06-27T12:06:58.760" v="3169" actId="478"/>
          <ac:spMkLst>
            <pc:docMk/>
            <pc:sldMk cId="3110186842" sldId="261"/>
            <ac:spMk id="58" creationId="{46B3E8B9-938E-5816-2CFE-F8185DC310B5}"/>
          </ac:spMkLst>
        </pc:spChg>
        <pc:spChg chg="add del mod">
          <ac:chgData name="Abbie Allen" userId="0590438d-2375-4ac1-9344-12dfb4a6c982" providerId="ADAL" clId="{B1CB8FEE-8C94-4942-B918-5AA52E5FD9D2}" dt="2022-06-27T12:06:58.760" v="3169" actId="478"/>
          <ac:spMkLst>
            <pc:docMk/>
            <pc:sldMk cId="3110186842" sldId="261"/>
            <ac:spMk id="61" creationId="{4E1B712C-4A91-C692-C1F2-3C4638306CA5}"/>
          </ac:spMkLst>
        </pc:spChg>
        <pc:spChg chg="add del mod">
          <ac:chgData name="Abbie Allen" userId="0590438d-2375-4ac1-9344-12dfb4a6c982" providerId="ADAL" clId="{B1CB8FEE-8C94-4942-B918-5AA52E5FD9D2}" dt="2022-06-27T12:06:58.760" v="3169" actId="478"/>
          <ac:spMkLst>
            <pc:docMk/>
            <pc:sldMk cId="3110186842" sldId="261"/>
            <ac:spMk id="64" creationId="{30C53C7C-21C5-C306-45AD-208D5736B629}"/>
          </ac:spMkLst>
        </pc:spChg>
        <pc:spChg chg="add del mod">
          <ac:chgData name="Abbie Allen" userId="0590438d-2375-4ac1-9344-12dfb4a6c982" providerId="ADAL" clId="{B1CB8FEE-8C94-4942-B918-5AA52E5FD9D2}" dt="2022-06-27T12:06:58.760" v="3169" actId="478"/>
          <ac:spMkLst>
            <pc:docMk/>
            <pc:sldMk cId="3110186842" sldId="261"/>
            <ac:spMk id="67" creationId="{383DD587-2292-1797-0182-2CDDEED8D273}"/>
          </ac:spMkLst>
        </pc:spChg>
        <pc:spChg chg="add del mod">
          <ac:chgData name="Abbie Allen" userId="0590438d-2375-4ac1-9344-12dfb4a6c982" providerId="ADAL" clId="{B1CB8FEE-8C94-4942-B918-5AA52E5FD9D2}" dt="2022-06-20T09:58:57.051" v="1755" actId="478"/>
          <ac:spMkLst>
            <pc:docMk/>
            <pc:sldMk cId="3110186842" sldId="261"/>
            <ac:spMk id="68" creationId="{54DC6519-00BE-905E-C38D-1533EADFC9F7}"/>
          </ac:spMkLst>
        </pc:spChg>
        <pc:spChg chg="mod">
          <ac:chgData name="Abbie Allen" userId="0590438d-2375-4ac1-9344-12dfb4a6c982" providerId="ADAL" clId="{B1CB8FEE-8C94-4942-B918-5AA52E5FD9D2}" dt="2022-06-27T12:07:01.890" v="3171"/>
          <ac:spMkLst>
            <pc:docMk/>
            <pc:sldMk cId="3110186842" sldId="261"/>
            <ac:spMk id="69" creationId="{4A0F8FC2-BB04-DC9F-9855-11A0C69E257B}"/>
          </ac:spMkLst>
        </pc:spChg>
        <pc:spChg chg="add del mod">
          <ac:chgData name="Abbie Allen" userId="0590438d-2375-4ac1-9344-12dfb4a6c982" providerId="ADAL" clId="{B1CB8FEE-8C94-4942-B918-5AA52E5FD9D2}" dt="2022-06-27T12:06:58.760" v="3169" actId="478"/>
          <ac:spMkLst>
            <pc:docMk/>
            <pc:sldMk cId="3110186842" sldId="261"/>
            <ac:spMk id="71" creationId="{77DF711A-A0FA-978C-0B55-C7592A69A115}"/>
          </ac:spMkLst>
        </pc:spChg>
        <pc:spChg chg="mod">
          <ac:chgData name="Abbie Allen" userId="0590438d-2375-4ac1-9344-12dfb4a6c982" providerId="ADAL" clId="{B1CB8FEE-8C94-4942-B918-5AA52E5FD9D2}" dt="2022-06-27T12:07:01.890" v="3171"/>
          <ac:spMkLst>
            <pc:docMk/>
            <pc:sldMk cId="3110186842" sldId="261"/>
            <ac:spMk id="72" creationId="{707B0448-3846-22AD-55A3-2E23D4C8AF67}"/>
          </ac:spMkLst>
        </pc:spChg>
        <pc:spChg chg="add del mod">
          <ac:chgData name="Abbie Allen" userId="0590438d-2375-4ac1-9344-12dfb4a6c982" providerId="ADAL" clId="{B1CB8FEE-8C94-4942-B918-5AA52E5FD9D2}" dt="2022-06-27T12:06:58.760" v="3169" actId="478"/>
          <ac:spMkLst>
            <pc:docMk/>
            <pc:sldMk cId="3110186842" sldId="261"/>
            <ac:spMk id="74" creationId="{A066C9C5-0B0A-3EB5-E06D-5F9AFC66A570}"/>
          </ac:spMkLst>
        </pc:spChg>
        <pc:spChg chg="mod">
          <ac:chgData name="Abbie Allen" userId="0590438d-2375-4ac1-9344-12dfb4a6c982" providerId="ADAL" clId="{B1CB8FEE-8C94-4942-B918-5AA52E5FD9D2}" dt="2022-06-27T12:07:01.890" v="3171"/>
          <ac:spMkLst>
            <pc:docMk/>
            <pc:sldMk cId="3110186842" sldId="261"/>
            <ac:spMk id="75" creationId="{D9CEE60B-3727-B6F5-13CD-06C70478F3B9}"/>
          </ac:spMkLst>
        </pc:spChg>
        <pc:spChg chg="add del mod">
          <ac:chgData name="Abbie Allen" userId="0590438d-2375-4ac1-9344-12dfb4a6c982" providerId="ADAL" clId="{B1CB8FEE-8C94-4942-B918-5AA52E5FD9D2}" dt="2022-06-27T12:06:58.760" v="3169" actId="478"/>
          <ac:spMkLst>
            <pc:docMk/>
            <pc:sldMk cId="3110186842" sldId="261"/>
            <ac:spMk id="77" creationId="{91D25C62-6425-2E9A-9891-6C8954D39B13}"/>
          </ac:spMkLst>
        </pc:spChg>
        <pc:spChg chg="mod">
          <ac:chgData name="Abbie Allen" userId="0590438d-2375-4ac1-9344-12dfb4a6c982" providerId="ADAL" clId="{B1CB8FEE-8C94-4942-B918-5AA52E5FD9D2}" dt="2022-06-27T12:07:01.890" v="3171"/>
          <ac:spMkLst>
            <pc:docMk/>
            <pc:sldMk cId="3110186842" sldId="261"/>
            <ac:spMk id="78" creationId="{1658028F-594A-01EB-ED8F-80ECD8E39493}"/>
          </ac:spMkLst>
        </pc:spChg>
        <pc:spChg chg="add del mod">
          <ac:chgData name="Abbie Allen" userId="0590438d-2375-4ac1-9344-12dfb4a6c982" providerId="ADAL" clId="{B1CB8FEE-8C94-4942-B918-5AA52E5FD9D2}" dt="2022-06-27T12:06:58.760" v="3169" actId="478"/>
          <ac:spMkLst>
            <pc:docMk/>
            <pc:sldMk cId="3110186842" sldId="261"/>
            <ac:spMk id="80" creationId="{93E3AE18-3AB9-CA5B-6D31-1418D8A4D6B9}"/>
          </ac:spMkLst>
        </pc:spChg>
        <pc:spChg chg="mod">
          <ac:chgData name="Abbie Allen" userId="0590438d-2375-4ac1-9344-12dfb4a6c982" providerId="ADAL" clId="{B1CB8FEE-8C94-4942-B918-5AA52E5FD9D2}" dt="2022-06-27T12:07:01.890" v="3171"/>
          <ac:spMkLst>
            <pc:docMk/>
            <pc:sldMk cId="3110186842" sldId="261"/>
            <ac:spMk id="81" creationId="{53CF1745-4CBD-C227-6B00-CE4B3FE11058}"/>
          </ac:spMkLst>
        </pc:spChg>
        <pc:spChg chg="add del mod">
          <ac:chgData name="Abbie Allen" userId="0590438d-2375-4ac1-9344-12dfb4a6c982" providerId="ADAL" clId="{B1CB8FEE-8C94-4942-B918-5AA52E5FD9D2}" dt="2022-06-27T12:06:58.760" v="3169" actId="478"/>
          <ac:spMkLst>
            <pc:docMk/>
            <pc:sldMk cId="3110186842" sldId="261"/>
            <ac:spMk id="83" creationId="{C74004E9-F5FE-54D4-E454-91101A2F1002}"/>
          </ac:spMkLst>
        </pc:spChg>
        <pc:spChg chg="mod">
          <ac:chgData name="Abbie Allen" userId="0590438d-2375-4ac1-9344-12dfb4a6c982" providerId="ADAL" clId="{B1CB8FEE-8C94-4942-B918-5AA52E5FD9D2}" dt="2022-06-27T12:07:01.890" v="3171"/>
          <ac:spMkLst>
            <pc:docMk/>
            <pc:sldMk cId="3110186842" sldId="261"/>
            <ac:spMk id="84" creationId="{91829067-65DA-C568-579C-C2EBC1B4124B}"/>
          </ac:spMkLst>
        </pc:spChg>
        <pc:spChg chg="add del mod">
          <ac:chgData name="Abbie Allen" userId="0590438d-2375-4ac1-9344-12dfb4a6c982" providerId="ADAL" clId="{B1CB8FEE-8C94-4942-B918-5AA52E5FD9D2}" dt="2022-06-27T12:06:58.760" v="3169" actId="478"/>
          <ac:spMkLst>
            <pc:docMk/>
            <pc:sldMk cId="3110186842" sldId="261"/>
            <ac:spMk id="86" creationId="{EB4B8550-111F-98F9-076D-4E2E18D213D7}"/>
          </ac:spMkLst>
        </pc:spChg>
        <pc:spChg chg="mod">
          <ac:chgData name="Abbie Allen" userId="0590438d-2375-4ac1-9344-12dfb4a6c982" providerId="ADAL" clId="{B1CB8FEE-8C94-4942-B918-5AA52E5FD9D2}" dt="2022-06-20T11:51:08.121" v="2236"/>
          <ac:spMkLst>
            <pc:docMk/>
            <pc:sldMk cId="3110186842" sldId="261"/>
            <ac:spMk id="89" creationId="{583D41E0-7276-FA83-6AB1-06901C3E08F2}"/>
          </ac:spMkLst>
        </pc:spChg>
        <pc:spChg chg="mod">
          <ac:chgData name="Abbie Allen" userId="0590438d-2375-4ac1-9344-12dfb4a6c982" providerId="ADAL" clId="{B1CB8FEE-8C94-4942-B918-5AA52E5FD9D2}" dt="2022-06-20T11:51:08.121" v="2236"/>
          <ac:spMkLst>
            <pc:docMk/>
            <pc:sldMk cId="3110186842" sldId="261"/>
            <ac:spMk id="90" creationId="{A288268E-6EAF-4503-97F5-8E96327CBAAB}"/>
          </ac:spMkLst>
        </pc:spChg>
        <pc:spChg chg="mod">
          <ac:chgData name="Abbie Allen" userId="0590438d-2375-4ac1-9344-12dfb4a6c982" providerId="ADAL" clId="{B1CB8FEE-8C94-4942-B918-5AA52E5FD9D2}" dt="2022-06-20T11:51:08.121" v="2236"/>
          <ac:spMkLst>
            <pc:docMk/>
            <pc:sldMk cId="3110186842" sldId="261"/>
            <ac:spMk id="91" creationId="{5102F672-0447-62B4-6EE9-352C44E1EBA3}"/>
          </ac:spMkLst>
        </pc:spChg>
        <pc:spChg chg="mod">
          <ac:chgData name="Abbie Allen" userId="0590438d-2375-4ac1-9344-12dfb4a6c982" providerId="ADAL" clId="{B1CB8FEE-8C94-4942-B918-5AA52E5FD9D2}" dt="2022-06-20T11:51:08.121" v="2236"/>
          <ac:spMkLst>
            <pc:docMk/>
            <pc:sldMk cId="3110186842" sldId="261"/>
            <ac:spMk id="92" creationId="{ECB08896-A391-387E-7AD1-948CD170490F}"/>
          </ac:spMkLst>
        </pc:spChg>
        <pc:spChg chg="mod">
          <ac:chgData name="Abbie Allen" userId="0590438d-2375-4ac1-9344-12dfb4a6c982" providerId="ADAL" clId="{B1CB8FEE-8C94-4942-B918-5AA52E5FD9D2}" dt="2022-06-20T11:51:08.121" v="2236"/>
          <ac:spMkLst>
            <pc:docMk/>
            <pc:sldMk cId="3110186842" sldId="261"/>
            <ac:spMk id="93" creationId="{18E442D3-30ED-8EDA-732D-5BF46DFAC69A}"/>
          </ac:spMkLst>
        </pc:spChg>
        <pc:spChg chg="mod">
          <ac:chgData name="Abbie Allen" userId="0590438d-2375-4ac1-9344-12dfb4a6c982" providerId="ADAL" clId="{B1CB8FEE-8C94-4942-B918-5AA52E5FD9D2}" dt="2022-06-20T11:51:08.121" v="2236"/>
          <ac:spMkLst>
            <pc:docMk/>
            <pc:sldMk cId="3110186842" sldId="261"/>
            <ac:spMk id="94" creationId="{7CE38274-77AD-1A09-D52E-833A639D3F30}"/>
          </ac:spMkLst>
        </pc:spChg>
        <pc:spChg chg="mod">
          <ac:chgData name="Abbie Allen" userId="0590438d-2375-4ac1-9344-12dfb4a6c982" providerId="ADAL" clId="{B1CB8FEE-8C94-4942-B918-5AA52E5FD9D2}" dt="2022-06-20T11:51:08.121" v="2236"/>
          <ac:spMkLst>
            <pc:docMk/>
            <pc:sldMk cId="3110186842" sldId="261"/>
            <ac:spMk id="95" creationId="{C58840C4-5D63-59BD-49BD-81695E78D360}"/>
          </ac:spMkLst>
        </pc:spChg>
        <pc:spChg chg="mod">
          <ac:chgData name="Abbie Allen" userId="0590438d-2375-4ac1-9344-12dfb4a6c982" providerId="ADAL" clId="{B1CB8FEE-8C94-4942-B918-5AA52E5FD9D2}" dt="2022-06-20T11:51:08.121" v="2236"/>
          <ac:spMkLst>
            <pc:docMk/>
            <pc:sldMk cId="3110186842" sldId="261"/>
            <ac:spMk id="96" creationId="{8AC4762C-7628-3AF5-CD19-74AA5B4DFBD8}"/>
          </ac:spMkLst>
        </pc:spChg>
        <pc:spChg chg="mod">
          <ac:chgData name="Abbie Allen" userId="0590438d-2375-4ac1-9344-12dfb4a6c982" providerId="ADAL" clId="{B1CB8FEE-8C94-4942-B918-5AA52E5FD9D2}" dt="2022-06-27T12:07:01.890" v="3171"/>
          <ac:spMkLst>
            <pc:docMk/>
            <pc:sldMk cId="3110186842" sldId="261"/>
            <ac:spMk id="97" creationId="{AC759002-F1BE-A56F-C192-233C8D482061}"/>
          </ac:spMkLst>
        </pc:spChg>
        <pc:spChg chg="mod">
          <ac:chgData name="Abbie Allen" userId="0590438d-2375-4ac1-9344-12dfb4a6c982" providerId="ADAL" clId="{B1CB8FEE-8C94-4942-B918-5AA52E5FD9D2}" dt="2022-06-27T12:07:01.890" v="3171"/>
          <ac:spMkLst>
            <pc:docMk/>
            <pc:sldMk cId="3110186842" sldId="261"/>
            <ac:spMk id="98" creationId="{93D846B5-1049-E8D3-C203-20DC4C4A0C31}"/>
          </ac:spMkLst>
        </pc:spChg>
        <pc:spChg chg="mod">
          <ac:chgData name="Abbie Allen" userId="0590438d-2375-4ac1-9344-12dfb4a6c982" providerId="ADAL" clId="{B1CB8FEE-8C94-4942-B918-5AA52E5FD9D2}" dt="2022-06-27T12:07:01.890" v="3171"/>
          <ac:spMkLst>
            <pc:docMk/>
            <pc:sldMk cId="3110186842" sldId="261"/>
            <ac:spMk id="99" creationId="{9CACE681-53C6-C05F-1A40-28E4C294DA6C}"/>
          </ac:spMkLst>
        </pc:spChg>
        <pc:spChg chg="mod">
          <ac:chgData name="Abbie Allen" userId="0590438d-2375-4ac1-9344-12dfb4a6c982" providerId="ADAL" clId="{B1CB8FEE-8C94-4942-B918-5AA52E5FD9D2}" dt="2022-06-27T12:07:01.890" v="3171"/>
          <ac:spMkLst>
            <pc:docMk/>
            <pc:sldMk cId="3110186842" sldId="261"/>
            <ac:spMk id="100" creationId="{81004885-9A0D-CDB8-CCE7-A3B2EA14F417}"/>
          </ac:spMkLst>
        </pc:spChg>
        <pc:spChg chg="add mod">
          <ac:chgData name="Abbie Allen" userId="0590438d-2375-4ac1-9344-12dfb4a6c982" providerId="ADAL" clId="{B1CB8FEE-8C94-4942-B918-5AA52E5FD9D2}" dt="2022-06-27T14:25:18.222" v="3708" actId="1076"/>
          <ac:spMkLst>
            <pc:docMk/>
            <pc:sldMk cId="3110186842" sldId="261"/>
            <ac:spMk id="101" creationId="{9F12287B-AA73-1C28-7929-25CA3B8A9C05}"/>
          </ac:spMkLst>
        </pc:spChg>
        <pc:spChg chg="add mod">
          <ac:chgData name="Abbie Allen" userId="0590438d-2375-4ac1-9344-12dfb4a6c982" providerId="ADAL" clId="{B1CB8FEE-8C94-4942-B918-5AA52E5FD9D2}" dt="2022-06-27T14:26:03.142" v="3723" actId="1076"/>
          <ac:spMkLst>
            <pc:docMk/>
            <pc:sldMk cId="3110186842" sldId="261"/>
            <ac:spMk id="102" creationId="{47821A70-7A57-746B-BFA3-83E114C38AB3}"/>
          </ac:spMkLst>
        </pc:spChg>
        <pc:spChg chg="add mod">
          <ac:chgData name="Abbie Allen" userId="0590438d-2375-4ac1-9344-12dfb4a6c982" providerId="ADAL" clId="{B1CB8FEE-8C94-4942-B918-5AA52E5FD9D2}" dt="2022-06-27T14:25:58.454" v="3722" actId="1076"/>
          <ac:spMkLst>
            <pc:docMk/>
            <pc:sldMk cId="3110186842" sldId="261"/>
            <ac:spMk id="103" creationId="{F0F098EC-993A-1E57-5D3B-972D5D0A62AA}"/>
          </ac:spMkLst>
        </pc:spChg>
        <pc:spChg chg="add mod">
          <ac:chgData name="Abbie Allen" userId="0590438d-2375-4ac1-9344-12dfb4a6c982" providerId="ADAL" clId="{B1CB8FEE-8C94-4942-B918-5AA52E5FD9D2}" dt="2022-06-27T14:50:59.297" v="3830" actId="1076"/>
          <ac:spMkLst>
            <pc:docMk/>
            <pc:sldMk cId="3110186842" sldId="261"/>
            <ac:spMk id="106" creationId="{94E9B91F-F31D-5C5D-C378-1FFED359577E}"/>
          </ac:spMkLst>
        </pc:spChg>
        <pc:spChg chg="add mod">
          <ac:chgData name="Abbie Allen" userId="0590438d-2375-4ac1-9344-12dfb4a6c982" providerId="ADAL" clId="{B1CB8FEE-8C94-4942-B918-5AA52E5FD9D2}" dt="2022-06-27T14:57:00.641" v="3910" actId="1076"/>
          <ac:spMkLst>
            <pc:docMk/>
            <pc:sldMk cId="3110186842" sldId="261"/>
            <ac:spMk id="109" creationId="{7CF1B552-ED65-F582-9C3A-F399F0A194FC}"/>
          </ac:spMkLst>
        </pc:spChg>
        <pc:grpChg chg="del">
          <ac:chgData name="Abbie Allen" userId="0590438d-2375-4ac1-9344-12dfb4a6c982" providerId="ADAL" clId="{B1CB8FEE-8C94-4942-B918-5AA52E5FD9D2}" dt="2022-06-20T11:51:07.380" v="2235" actId="478"/>
          <ac:grpSpMkLst>
            <pc:docMk/>
            <pc:sldMk cId="3110186842" sldId="261"/>
            <ac:grpSpMk id="7" creationId="{00000000-0000-0000-0000-000000000000}"/>
          </ac:grpSpMkLst>
        </pc:grpChg>
        <pc:grpChg chg="add mod">
          <ac:chgData name="Abbie Allen" userId="0590438d-2375-4ac1-9344-12dfb4a6c982" providerId="ADAL" clId="{B1CB8FEE-8C94-4942-B918-5AA52E5FD9D2}" dt="2022-06-27T12:07:09.326" v="3172" actId="1076"/>
          <ac:grpSpMkLst>
            <pc:docMk/>
            <pc:sldMk cId="3110186842" sldId="261"/>
            <ac:grpSpMk id="65" creationId="{885D65CD-7C59-2766-2EA5-29A4047991CD}"/>
          </ac:grpSpMkLst>
        </pc:grpChg>
        <pc:grpChg chg="mod">
          <ac:chgData name="Abbie Allen" userId="0590438d-2375-4ac1-9344-12dfb4a6c982" providerId="ADAL" clId="{B1CB8FEE-8C94-4942-B918-5AA52E5FD9D2}" dt="2022-06-27T12:07:01.890" v="3171"/>
          <ac:grpSpMkLst>
            <pc:docMk/>
            <pc:sldMk cId="3110186842" sldId="261"/>
            <ac:grpSpMk id="68" creationId="{DB1258E0-F0D6-4D95-A85D-8DD072E33540}"/>
          </ac:grpSpMkLst>
        </pc:grpChg>
        <pc:grpChg chg="add del mod ord">
          <ac:chgData name="Abbie Allen" userId="0590438d-2375-4ac1-9344-12dfb4a6c982" providerId="ADAL" clId="{B1CB8FEE-8C94-4942-B918-5AA52E5FD9D2}" dt="2022-06-27T12:07:00.839" v="3170" actId="478"/>
          <ac:grpSpMkLst>
            <pc:docMk/>
            <pc:sldMk cId="3110186842" sldId="261"/>
            <ac:grpSpMk id="87" creationId="{FC81F8C4-523E-FA51-C0B8-9839E22CF55D}"/>
          </ac:grpSpMkLst>
        </pc:grpChg>
        <pc:picChg chg="mod">
          <ac:chgData name="Abbie Allen" userId="0590438d-2375-4ac1-9344-12dfb4a6c982" providerId="ADAL" clId="{B1CB8FEE-8C94-4942-B918-5AA52E5FD9D2}" dt="2022-06-20T11:51:08.121" v="2236"/>
          <ac:picMkLst>
            <pc:docMk/>
            <pc:sldMk cId="3110186842" sldId="261"/>
            <ac:picMk id="88" creationId="{64B97F98-B6A8-57C6-5C21-AA223C56F3A5}"/>
          </ac:picMkLst>
        </pc:picChg>
        <pc:cxnChg chg="del mod">
          <ac:chgData name="Abbie Allen" userId="0590438d-2375-4ac1-9344-12dfb4a6c982" providerId="ADAL" clId="{B1CB8FEE-8C94-4942-B918-5AA52E5FD9D2}" dt="2022-06-27T12:06:58.760" v="3169" actId="478"/>
          <ac:cxnSpMkLst>
            <pc:docMk/>
            <pc:sldMk cId="3110186842" sldId="261"/>
            <ac:cxnSpMk id="3" creationId="{00000000-0000-0000-0000-000000000000}"/>
          </ac:cxnSpMkLst>
        </pc:cxnChg>
        <pc:cxnChg chg="add">
          <ac:chgData name="Abbie Allen" userId="0590438d-2375-4ac1-9344-12dfb4a6c982" providerId="ADAL" clId="{B1CB8FEE-8C94-4942-B918-5AA52E5FD9D2}" dt="2022-06-28T14:05:01.576" v="3992" actId="11529"/>
          <ac:cxnSpMkLst>
            <pc:docMk/>
            <pc:sldMk cId="3110186842" sldId="261"/>
            <ac:cxnSpMk id="3" creationId="{FC211F8C-38EC-7C2F-3D6F-E0B8AC2D0C3C}"/>
          </ac:cxnSpMkLst>
        </pc:cxnChg>
        <pc:cxnChg chg="add">
          <ac:chgData name="Abbie Allen" userId="0590438d-2375-4ac1-9344-12dfb4a6c982" providerId="ADAL" clId="{B1CB8FEE-8C94-4942-B918-5AA52E5FD9D2}" dt="2022-06-27T12:14:46.554" v="3227" actId="11529"/>
          <ac:cxnSpMkLst>
            <pc:docMk/>
            <pc:sldMk cId="3110186842" sldId="261"/>
            <ac:cxnSpMk id="7" creationId="{6917B21E-9543-1302-1A84-0694AAE3D7BB}"/>
          </ac:cxnSpMkLst>
        </pc:cxnChg>
        <pc:cxnChg chg="add mod">
          <ac:chgData name="Abbie Allen" userId="0590438d-2375-4ac1-9344-12dfb4a6c982" providerId="ADAL" clId="{B1CB8FEE-8C94-4942-B918-5AA52E5FD9D2}" dt="2022-06-27T12:47:51.045" v="3529" actId="208"/>
          <ac:cxnSpMkLst>
            <pc:docMk/>
            <pc:sldMk cId="3110186842" sldId="261"/>
            <ac:cxnSpMk id="10" creationId="{42030997-7226-E590-915A-877E8E5AC7A9}"/>
          </ac:cxnSpMkLst>
        </pc:cxnChg>
        <pc:cxnChg chg="add">
          <ac:chgData name="Abbie Allen" userId="0590438d-2375-4ac1-9344-12dfb4a6c982" providerId="ADAL" clId="{B1CB8FEE-8C94-4942-B918-5AA52E5FD9D2}" dt="2022-06-28T14:12:20.976" v="4092" actId="11529"/>
          <ac:cxnSpMkLst>
            <pc:docMk/>
            <pc:sldMk cId="3110186842" sldId="261"/>
            <ac:cxnSpMk id="12" creationId="{9210A2FE-DA88-746B-BCF1-3DC4C69943A4}"/>
          </ac:cxnSpMkLst>
        </pc:cxnChg>
        <pc:cxnChg chg="add mod">
          <ac:chgData name="Abbie Allen" userId="0590438d-2375-4ac1-9344-12dfb4a6c982" providerId="ADAL" clId="{B1CB8FEE-8C94-4942-B918-5AA52E5FD9D2}" dt="2022-06-27T12:47:48.251" v="3528" actId="208"/>
          <ac:cxnSpMkLst>
            <pc:docMk/>
            <pc:sldMk cId="3110186842" sldId="261"/>
            <ac:cxnSpMk id="13" creationId="{F090320C-328A-A6D3-A43C-1F34D567FA28}"/>
          </ac:cxnSpMkLst>
        </pc:cxnChg>
        <pc:cxnChg chg="add">
          <ac:chgData name="Abbie Allen" userId="0590438d-2375-4ac1-9344-12dfb4a6c982" providerId="ADAL" clId="{B1CB8FEE-8C94-4942-B918-5AA52E5FD9D2}" dt="2022-06-28T14:27:14.431" v="4360" actId="11529"/>
          <ac:cxnSpMkLst>
            <pc:docMk/>
            <pc:sldMk cId="3110186842" sldId="261"/>
            <ac:cxnSpMk id="17" creationId="{BADB3701-9BE8-5FC3-0E56-A0D7D25B41AF}"/>
          </ac:cxnSpMkLst>
        </pc:cxnChg>
        <pc:cxnChg chg="add del mod">
          <ac:chgData name="Abbie Allen" userId="0590438d-2375-4ac1-9344-12dfb4a6c982" providerId="ADAL" clId="{B1CB8FEE-8C94-4942-B918-5AA52E5FD9D2}" dt="2022-06-27T12:06:58.760" v="3169" actId="478"/>
          <ac:cxnSpMkLst>
            <pc:docMk/>
            <pc:sldMk cId="3110186842" sldId="261"/>
            <ac:cxnSpMk id="18" creationId="{6B1D9349-4BC8-FA81-A838-8973944C2AB5}"/>
          </ac:cxnSpMkLst>
        </pc:cxnChg>
        <pc:cxnChg chg="del mod">
          <ac:chgData name="Abbie Allen" userId="0590438d-2375-4ac1-9344-12dfb4a6c982" providerId="ADAL" clId="{B1CB8FEE-8C94-4942-B918-5AA52E5FD9D2}" dt="2022-06-27T12:06:58.760" v="3169" actId="478"/>
          <ac:cxnSpMkLst>
            <pc:docMk/>
            <pc:sldMk cId="3110186842" sldId="261"/>
            <ac:cxnSpMk id="19" creationId="{00000000-0000-0000-0000-000000000000}"/>
          </ac:cxnSpMkLst>
        </pc:cxnChg>
        <pc:cxnChg chg="add">
          <ac:chgData name="Abbie Allen" userId="0590438d-2375-4ac1-9344-12dfb4a6c982" providerId="ADAL" clId="{B1CB8FEE-8C94-4942-B918-5AA52E5FD9D2}" dt="2022-06-28T14:34:36.274" v="4449" actId="11529"/>
          <ac:cxnSpMkLst>
            <pc:docMk/>
            <pc:sldMk cId="3110186842" sldId="261"/>
            <ac:cxnSpMk id="20" creationId="{1245444D-D19A-CD20-D1EE-453277BD1869}"/>
          </ac:cxnSpMkLst>
        </pc:cxnChg>
        <pc:cxnChg chg="del mod">
          <ac:chgData name="Abbie Allen" userId="0590438d-2375-4ac1-9344-12dfb4a6c982" providerId="ADAL" clId="{B1CB8FEE-8C94-4942-B918-5AA52E5FD9D2}" dt="2022-06-27T12:06:58.760" v="3169" actId="478"/>
          <ac:cxnSpMkLst>
            <pc:docMk/>
            <pc:sldMk cId="3110186842" sldId="261"/>
            <ac:cxnSpMk id="22" creationId="{00000000-0000-0000-0000-000000000000}"/>
          </ac:cxnSpMkLst>
        </pc:cxnChg>
        <pc:cxnChg chg="add">
          <ac:chgData name="Abbie Allen" userId="0590438d-2375-4ac1-9344-12dfb4a6c982" providerId="ADAL" clId="{B1CB8FEE-8C94-4942-B918-5AA52E5FD9D2}" dt="2022-06-28T14:40:51.829" v="4526" actId="11529"/>
          <ac:cxnSpMkLst>
            <pc:docMk/>
            <pc:sldMk cId="3110186842" sldId="261"/>
            <ac:cxnSpMk id="23" creationId="{305231C6-9596-95DD-75F0-2A0484FC1588}"/>
          </ac:cxnSpMkLst>
        </pc:cxnChg>
        <pc:cxnChg chg="add">
          <ac:chgData name="Abbie Allen" userId="0590438d-2375-4ac1-9344-12dfb4a6c982" providerId="ADAL" clId="{B1CB8FEE-8C94-4942-B918-5AA52E5FD9D2}" dt="2022-06-27T12:47:43.204" v="3527" actId="11529"/>
          <ac:cxnSpMkLst>
            <pc:docMk/>
            <pc:sldMk cId="3110186842" sldId="261"/>
            <ac:cxnSpMk id="24" creationId="{6DA9419A-D4E6-5333-07A8-BACB616DAC40}"/>
          </ac:cxnSpMkLst>
        </pc:cxnChg>
        <pc:cxnChg chg="add del mod">
          <ac:chgData name="Abbie Allen" userId="0590438d-2375-4ac1-9344-12dfb4a6c982" providerId="ADAL" clId="{B1CB8FEE-8C94-4942-B918-5AA52E5FD9D2}" dt="2022-06-27T12:06:58.760" v="3169" actId="478"/>
          <ac:cxnSpMkLst>
            <pc:docMk/>
            <pc:sldMk cId="3110186842" sldId="261"/>
            <ac:cxnSpMk id="25" creationId="{1310BBAE-71D6-97DC-451E-41BF1C0FA566}"/>
          </ac:cxnSpMkLst>
        </pc:cxnChg>
        <pc:cxnChg chg="add del mod">
          <ac:chgData name="Abbie Allen" userId="0590438d-2375-4ac1-9344-12dfb4a6c982" providerId="ADAL" clId="{B1CB8FEE-8C94-4942-B918-5AA52E5FD9D2}" dt="2022-06-27T12:06:58.760" v="3169" actId="478"/>
          <ac:cxnSpMkLst>
            <pc:docMk/>
            <pc:sldMk cId="3110186842" sldId="261"/>
            <ac:cxnSpMk id="28" creationId="{3AD9235A-A8AB-C3CD-DFF0-DEFEB285FE92}"/>
          </ac:cxnSpMkLst>
        </pc:cxnChg>
        <pc:cxnChg chg="add mod">
          <ac:chgData name="Abbie Allen" userId="0590438d-2375-4ac1-9344-12dfb4a6c982" providerId="ADAL" clId="{B1CB8FEE-8C94-4942-B918-5AA52E5FD9D2}" dt="2022-06-28T14:57:06.331" v="4684" actId="14100"/>
          <ac:cxnSpMkLst>
            <pc:docMk/>
            <pc:sldMk cId="3110186842" sldId="261"/>
            <ac:cxnSpMk id="28" creationId="{8E1677F4-18C7-C279-BDDC-833744090D46}"/>
          </ac:cxnSpMkLst>
        </pc:cxnChg>
        <pc:cxnChg chg="add del mod">
          <ac:chgData name="Abbie Allen" userId="0590438d-2375-4ac1-9344-12dfb4a6c982" providerId="ADAL" clId="{B1CB8FEE-8C94-4942-B918-5AA52E5FD9D2}" dt="2022-06-27T12:06:58.760" v="3169" actId="478"/>
          <ac:cxnSpMkLst>
            <pc:docMk/>
            <pc:sldMk cId="3110186842" sldId="261"/>
            <ac:cxnSpMk id="31" creationId="{89631B3E-F251-ED75-D42A-22DB3DF6455E}"/>
          </ac:cxnSpMkLst>
        </pc:cxnChg>
        <pc:cxnChg chg="add">
          <ac:chgData name="Abbie Allen" userId="0590438d-2375-4ac1-9344-12dfb4a6c982" providerId="ADAL" clId="{B1CB8FEE-8C94-4942-B918-5AA52E5FD9D2}" dt="2022-06-27T13:35:57.082" v="3611" actId="11529"/>
          <ac:cxnSpMkLst>
            <pc:docMk/>
            <pc:sldMk cId="3110186842" sldId="261"/>
            <ac:cxnSpMk id="33" creationId="{EC5B0323-4E5C-9D38-EC5D-95CE38122499}"/>
          </ac:cxnSpMkLst>
        </pc:cxnChg>
        <pc:cxnChg chg="add">
          <ac:chgData name="Abbie Allen" userId="0590438d-2375-4ac1-9344-12dfb4a6c982" providerId="ADAL" clId="{B1CB8FEE-8C94-4942-B918-5AA52E5FD9D2}" dt="2022-06-28T15:10:02.972" v="4965" actId="11529"/>
          <ac:cxnSpMkLst>
            <pc:docMk/>
            <pc:sldMk cId="3110186842" sldId="261"/>
            <ac:cxnSpMk id="34" creationId="{4620B847-72B7-DC4C-B337-BFCB39C303BB}"/>
          </ac:cxnSpMkLst>
        </pc:cxnChg>
        <pc:cxnChg chg="add del mod">
          <ac:chgData name="Abbie Allen" userId="0590438d-2375-4ac1-9344-12dfb4a6c982" providerId="ADAL" clId="{B1CB8FEE-8C94-4942-B918-5AA52E5FD9D2}" dt="2022-06-27T12:06:58.760" v="3169" actId="478"/>
          <ac:cxnSpMkLst>
            <pc:docMk/>
            <pc:sldMk cId="3110186842" sldId="261"/>
            <ac:cxnSpMk id="34" creationId="{CB5BC041-0C8B-E676-327B-BE7DB5CFBE56}"/>
          </ac:cxnSpMkLst>
        </pc:cxnChg>
        <pc:cxnChg chg="add del mod">
          <ac:chgData name="Abbie Allen" userId="0590438d-2375-4ac1-9344-12dfb4a6c982" providerId="ADAL" clId="{B1CB8FEE-8C94-4942-B918-5AA52E5FD9D2}" dt="2022-06-27T12:06:58.760" v="3169" actId="478"/>
          <ac:cxnSpMkLst>
            <pc:docMk/>
            <pc:sldMk cId="3110186842" sldId="261"/>
            <ac:cxnSpMk id="37" creationId="{D0B13B59-DAC5-98DA-B188-F22E23A18F82}"/>
          </ac:cxnSpMkLst>
        </pc:cxnChg>
        <pc:cxnChg chg="add del mod">
          <ac:chgData name="Abbie Allen" userId="0590438d-2375-4ac1-9344-12dfb4a6c982" providerId="ADAL" clId="{B1CB8FEE-8C94-4942-B918-5AA52E5FD9D2}" dt="2022-06-27T12:06:58.760" v="3169" actId="478"/>
          <ac:cxnSpMkLst>
            <pc:docMk/>
            <pc:sldMk cId="3110186842" sldId="261"/>
            <ac:cxnSpMk id="40" creationId="{6272104B-22AE-8E9F-803F-527D0177EA59}"/>
          </ac:cxnSpMkLst>
        </pc:cxnChg>
        <pc:cxnChg chg="add">
          <ac:chgData name="Abbie Allen" userId="0590438d-2375-4ac1-9344-12dfb4a6c982" providerId="ADAL" clId="{B1CB8FEE-8C94-4942-B918-5AA52E5FD9D2}" dt="2022-06-27T14:23:53.129" v="3691" actId="11529"/>
          <ac:cxnSpMkLst>
            <pc:docMk/>
            <pc:sldMk cId="3110186842" sldId="261"/>
            <ac:cxnSpMk id="42" creationId="{48231B09-477C-7FF3-32B2-51C46A5B274E}"/>
          </ac:cxnSpMkLst>
        </pc:cxnChg>
        <pc:cxnChg chg="add del mod">
          <ac:chgData name="Abbie Allen" userId="0590438d-2375-4ac1-9344-12dfb4a6c982" providerId="ADAL" clId="{B1CB8FEE-8C94-4942-B918-5AA52E5FD9D2}" dt="2022-06-27T12:06:58.760" v="3169" actId="478"/>
          <ac:cxnSpMkLst>
            <pc:docMk/>
            <pc:sldMk cId="3110186842" sldId="261"/>
            <ac:cxnSpMk id="43" creationId="{D52796C5-36A2-3038-E220-F1B48002BCAE}"/>
          </ac:cxnSpMkLst>
        </pc:cxnChg>
        <pc:cxnChg chg="add mod">
          <ac:chgData name="Abbie Allen" userId="0590438d-2375-4ac1-9344-12dfb4a6c982" providerId="ADAL" clId="{B1CB8FEE-8C94-4942-B918-5AA52E5FD9D2}" dt="2022-06-27T14:24:25.848" v="3699" actId="14100"/>
          <ac:cxnSpMkLst>
            <pc:docMk/>
            <pc:sldMk cId="3110186842" sldId="261"/>
            <ac:cxnSpMk id="47" creationId="{4F1BDD1D-CD15-5E8B-C1A6-56C400AA313C}"/>
          </ac:cxnSpMkLst>
        </pc:cxnChg>
        <pc:cxnChg chg="add del mod">
          <ac:chgData name="Abbie Allen" userId="0590438d-2375-4ac1-9344-12dfb4a6c982" providerId="ADAL" clId="{B1CB8FEE-8C94-4942-B918-5AA52E5FD9D2}" dt="2022-06-27T12:06:58.760" v="3169" actId="478"/>
          <ac:cxnSpMkLst>
            <pc:docMk/>
            <pc:sldMk cId="3110186842" sldId="261"/>
            <ac:cxnSpMk id="48" creationId="{D027A859-845F-C888-AADE-D449470320AA}"/>
          </ac:cxnSpMkLst>
        </pc:cxnChg>
        <pc:cxnChg chg="add del mod">
          <ac:chgData name="Abbie Allen" userId="0590438d-2375-4ac1-9344-12dfb4a6c982" providerId="ADAL" clId="{B1CB8FEE-8C94-4942-B918-5AA52E5FD9D2}" dt="2022-06-27T12:06:58.760" v="3169" actId="478"/>
          <ac:cxnSpMkLst>
            <pc:docMk/>
            <pc:sldMk cId="3110186842" sldId="261"/>
            <ac:cxnSpMk id="51" creationId="{D134738C-31E5-96ED-15E6-8E579842DD1E}"/>
          </ac:cxnSpMkLst>
        </pc:cxnChg>
        <pc:cxnChg chg="add del mod">
          <ac:chgData name="Abbie Allen" userId="0590438d-2375-4ac1-9344-12dfb4a6c982" providerId="ADAL" clId="{B1CB8FEE-8C94-4942-B918-5AA52E5FD9D2}" dt="2022-06-27T12:06:58.760" v="3169" actId="478"/>
          <ac:cxnSpMkLst>
            <pc:docMk/>
            <pc:sldMk cId="3110186842" sldId="261"/>
            <ac:cxnSpMk id="54" creationId="{FCA3B5A0-F55B-A944-B9B3-F51F1F68B3D9}"/>
          </ac:cxnSpMkLst>
        </pc:cxnChg>
        <pc:cxnChg chg="add">
          <ac:chgData name="Abbie Allen" userId="0590438d-2375-4ac1-9344-12dfb4a6c982" providerId="ADAL" clId="{B1CB8FEE-8C94-4942-B918-5AA52E5FD9D2}" dt="2022-06-27T14:24:41.491" v="3700" actId="11529"/>
          <ac:cxnSpMkLst>
            <pc:docMk/>
            <pc:sldMk cId="3110186842" sldId="261"/>
            <ac:cxnSpMk id="56" creationId="{863B1F64-EFEA-6956-353E-9D72E81452DE}"/>
          </ac:cxnSpMkLst>
        </pc:cxnChg>
        <pc:cxnChg chg="add del mod">
          <ac:chgData name="Abbie Allen" userId="0590438d-2375-4ac1-9344-12dfb4a6c982" providerId="ADAL" clId="{B1CB8FEE-8C94-4942-B918-5AA52E5FD9D2}" dt="2022-06-27T12:06:58.760" v="3169" actId="478"/>
          <ac:cxnSpMkLst>
            <pc:docMk/>
            <pc:sldMk cId="3110186842" sldId="261"/>
            <ac:cxnSpMk id="57" creationId="{E44525DE-6353-51A9-CAE1-503DE9F5262B}"/>
          </ac:cxnSpMkLst>
        </pc:cxnChg>
        <pc:cxnChg chg="add del mod">
          <ac:chgData name="Abbie Allen" userId="0590438d-2375-4ac1-9344-12dfb4a6c982" providerId="ADAL" clId="{B1CB8FEE-8C94-4942-B918-5AA52E5FD9D2}" dt="2022-06-27T12:06:58.760" v="3169" actId="478"/>
          <ac:cxnSpMkLst>
            <pc:docMk/>
            <pc:sldMk cId="3110186842" sldId="261"/>
            <ac:cxnSpMk id="60" creationId="{92F51BFE-1E9B-74DF-CBD8-BF4AFF558E83}"/>
          </ac:cxnSpMkLst>
        </pc:cxnChg>
        <pc:cxnChg chg="add">
          <ac:chgData name="Abbie Allen" userId="0590438d-2375-4ac1-9344-12dfb4a6c982" providerId="ADAL" clId="{B1CB8FEE-8C94-4942-B918-5AA52E5FD9D2}" dt="2022-06-27T14:24:50.311" v="3701" actId="11529"/>
          <ac:cxnSpMkLst>
            <pc:docMk/>
            <pc:sldMk cId="3110186842" sldId="261"/>
            <ac:cxnSpMk id="62" creationId="{6CECFC63-95E2-C1C1-F9AE-0DFFF1351E39}"/>
          </ac:cxnSpMkLst>
        </pc:cxnChg>
        <pc:cxnChg chg="add del mod">
          <ac:chgData name="Abbie Allen" userId="0590438d-2375-4ac1-9344-12dfb4a6c982" providerId="ADAL" clId="{B1CB8FEE-8C94-4942-B918-5AA52E5FD9D2}" dt="2022-06-27T12:06:58.760" v="3169" actId="478"/>
          <ac:cxnSpMkLst>
            <pc:docMk/>
            <pc:sldMk cId="3110186842" sldId="261"/>
            <ac:cxnSpMk id="63" creationId="{5D20597D-7FD8-921C-7C6C-97CBEBBEF24F}"/>
          </ac:cxnSpMkLst>
        </pc:cxnChg>
        <pc:cxnChg chg="add del mod">
          <ac:chgData name="Abbie Allen" userId="0590438d-2375-4ac1-9344-12dfb4a6c982" providerId="ADAL" clId="{B1CB8FEE-8C94-4942-B918-5AA52E5FD9D2}" dt="2022-06-27T12:06:58.760" v="3169" actId="478"/>
          <ac:cxnSpMkLst>
            <pc:docMk/>
            <pc:sldMk cId="3110186842" sldId="261"/>
            <ac:cxnSpMk id="66" creationId="{D811F660-E975-85A7-3F2F-22497E42C832}"/>
          </ac:cxnSpMkLst>
        </pc:cxnChg>
        <pc:cxnChg chg="add del mod">
          <ac:chgData name="Abbie Allen" userId="0590438d-2375-4ac1-9344-12dfb4a6c982" providerId="ADAL" clId="{B1CB8FEE-8C94-4942-B918-5AA52E5FD9D2}" dt="2022-06-27T12:06:58.760" v="3169" actId="478"/>
          <ac:cxnSpMkLst>
            <pc:docMk/>
            <pc:sldMk cId="3110186842" sldId="261"/>
            <ac:cxnSpMk id="70" creationId="{9A008790-A089-EA27-798C-DFBAC5F384E6}"/>
          </ac:cxnSpMkLst>
        </pc:cxnChg>
        <pc:cxnChg chg="add del mod">
          <ac:chgData name="Abbie Allen" userId="0590438d-2375-4ac1-9344-12dfb4a6c982" providerId="ADAL" clId="{B1CB8FEE-8C94-4942-B918-5AA52E5FD9D2}" dt="2022-06-27T12:06:58.760" v="3169" actId="478"/>
          <ac:cxnSpMkLst>
            <pc:docMk/>
            <pc:sldMk cId="3110186842" sldId="261"/>
            <ac:cxnSpMk id="73" creationId="{2526F8E1-17EC-070F-4B18-297BD00F8206}"/>
          </ac:cxnSpMkLst>
        </pc:cxnChg>
        <pc:cxnChg chg="add del mod">
          <ac:chgData name="Abbie Allen" userId="0590438d-2375-4ac1-9344-12dfb4a6c982" providerId="ADAL" clId="{B1CB8FEE-8C94-4942-B918-5AA52E5FD9D2}" dt="2022-06-27T12:06:58.760" v="3169" actId="478"/>
          <ac:cxnSpMkLst>
            <pc:docMk/>
            <pc:sldMk cId="3110186842" sldId="261"/>
            <ac:cxnSpMk id="76" creationId="{1FCC1836-83EC-A118-23D6-1393C00A536F}"/>
          </ac:cxnSpMkLst>
        </pc:cxnChg>
        <pc:cxnChg chg="add del mod">
          <ac:chgData name="Abbie Allen" userId="0590438d-2375-4ac1-9344-12dfb4a6c982" providerId="ADAL" clId="{B1CB8FEE-8C94-4942-B918-5AA52E5FD9D2}" dt="2022-06-27T12:06:58.760" v="3169" actId="478"/>
          <ac:cxnSpMkLst>
            <pc:docMk/>
            <pc:sldMk cId="3110186842" sldId="261"/>
            <ac:cxnSpMk id="79" creationId="{90907F8C-2555-7DA7-4B98-102EB2631F42}"/>
          </ac:cxnSpMkLst>
        </pc:cxnChg>
        <pc:cxnChg chg="add del mod">
          <ac:chgData name="Abbie Allen" userId="0590438d-2375-4ac1-9344-12dfb4a6c982" providerId="ADAL" clId="{B1CB8FEE-8C94-4942-B918-5AA52E5FD9D2}" dt="2022-06-27T12:06:58.760" v="3169" actId="478"/>
          <ac:cxnSpMkLst>
            <pc:docMk/>
            <pc:sldMk cId="3110186842" sldId="261"/>
            <ac:cxnSpMk id="82" creationId="{CCD8D5FE-1E5B-1A82-014D-9E6CE49B3716}"/>
          </ac:cxnSpMkLst>
        </pc:cxnChg>
        <pc:cxnChg chg="add del mod">
          <ac:chgData name="Abbie Allen" userId="0590438d-2375-4ac1-9344-12dfb4a6c982" providerId="ADAL" clId="{B1CB8FEE-8C94-4942-B918-5AA52E5FD9D2}" dt="2022-06-27T12:06:58.760" v="3169" actId="478"/>
          <ac:cxnSpMkLst>
            <pc:docMk/>
            <pc:sldMk cId="3110186842" sldId="261"/>
            <ac:cxnSpMk id="85" creationId="{91463C76-2D0E-0C06-42F6-50C8D3B8223F}"/>
          </ac:cxnSpMkLst>
        </pc:cxnChg>
        <pc:cxnChg chg="add">
          <ac:chgData name="Abbie Allen" userId="0590438d-2375-4ac1-9344-12dfb4a6c982" providerId="ADAL" clId="{B1CB8FEE-8C94-4942-B918-5AA52E5FD9D2}" dt="2022-06-27T14:50:48.259" v="3824" actId="11529"/>
          <ac:cxnSpMkLst>
            <pc:docMk/>
            <pc:sldMk cId="3110186842" sldId="261"/>
            <ac:cxnSpMk id="105" creationId="{CC378DDD-6AEB-FF72-6626-277A3764A9EF}"/>
          </ac:cxnSpMkLst>
        </pc:cxnChg>
        <pc:cxnChg chg="add">
          <ac:chgData name="Abbie Allen" userId="0590438d-2375-4ac1-9344-12dfb4a6c982" providerId="ADAL" clId="{B1CB8FEE-8C94-4942-B918-5AA52E5FD9D2}" dt="2022-06-27T14:56:47.142" v="3904" actId="11529"/>
          <ac:cxnSpMkLst>
            <pc:docMk/>
            <pc:sldMk cId="3110186842" sldId="261"/>
            <ac:cxnSpMk id="108" creationId="{5151196F-F46C-642D-063B-EB6918DC8E72}"/>
          </ac:cxnSpMkLst>
        </pc:cxnChg>
      </pc:sldChg>
      <pc:sldChg chg="addSp delSp modSp mod">
        <pc:chgData name="Abbie Allen" userId="0590438d-2375-4ac1-9344-12dfb4a6c982" providerId="ADAL" clId="{B1CB8FEE-8C94-4942-B918-5AA52E5FD9D2}" dt="2022-06-28T15:10:50.216" v="4979" actId="1076"/>
        <pc:sldMkLst>
          <pc:docMk/>
          <pc:sldMk cId="2453866377" sldId="262"/>
        </pc:sldMkLst>
        <pc:spChg chg="del mod">
          <ac:chgData name="Abbie Allen" userId="0590438d-2375-4ac1-9344-12dfb4a6c982" providerId="ADAL" clId="{B1CB8FEE-8C94-4942-B918-5AA52E5FD9D2}" dt="2022-06-27T12:07:18.168" v="3173" actId="478"/>
          <ac:spMkLst>
            <pc:docMk/>
            <pc:sldMk cId="2453866377" sldId="262"/>
            <ac:spMk id="4" creationId="{00000000-0000-0000-0000-000000000000}"/>
          </ac:spMkLst>
        </pc:spChg>
        <pc:spChg chg="add mod">
          <ac:chgData name="Abbie Allen" userId="0590438d-2375-4ac1-9344-12dfb4a6c982" providerId="ADAL" clId="{B1CB8FEE-8C94-4942-B918-5AA52E5FD9D2}" dt="2022-06-27T12:15:33.189" v="3240" actId="1076"/>
          <ac:spMkLst>
            <pc:docMk/>
            <pc:sldMk cId="2453866377" sldId="262"/>
            <ac:spMk id="8" creationId="{403D6174-026C-4A57-875F-1E730222AB23}"/>
          </ac:spMkLst>
        </pc:spChg>
        <pc:spChg chg="add mod">
          <ac:chgData name="Abbie Allen" userId="0590438d-2375-4ac1-9344-12dfb4a6c982" providerId="ADAL" clId="{B1CB8FEE-8C94-4942-B918-5AA52E5FD9D2}" dt="2022-06-28T14:06:05.946" v="4006" actId="1076"/>
          <ac:spMkLst>
            <pc:docMk/>
            <pc:sldMk cId="2453866377" sldId="262"/>
            <ac:spMk id="9" creationId="{E58756DB-A3E4-E801-71CA-1F2732F393FF}"/>
          </ac:spMkLst>
        </pc:spChg>
        <pc:spChg chg="add mod">
          <ac:chgData name="Abbie Allen" userId="0590438d-2375-4ac1-9344-12dfb4a6c982" providerId="ADAL" clId="{B1CB8FEE-8C94-4942-B918-5AA52E5FD9D2}" dt="2022-06-27T12:23:10.696" v="3331" actId="1076"/>
          <ac:spMkLst>
            <pc:docMk/>
            <pc:sldMk cId="2453866377" sldId="262"/>
            <ac:spMk id="11" creationId="{781BD17E-DAC8-B5D8-A253-715755F0BF00}"/>
          </ac:spMkLst>
        </pc:spChg>
        <pc:spChg chg="add mod">
          <ac:chgData name="Abbie Allen" userId="0590438d-2375-4ac1-9344-12dfb4a6c982" providerId="ADAL" clId="{B1CB8FEE-8C94-4942-B918-5AA52E5FD9D2}" dt="2022-06-27T12:40:45.749" v="3453" actId="1076"/>
          <ac:spMkLst>
            <pc:docMk/>
            <pc:sldMk cId="2453866377" sldId="262"/>
            <ac:spMk id="14" creationId="{5925C0DD-AD97-AC4D-95EF-B7DB76C0796F}"/>
          </ac:spMkLst>
        </pc:spChg>
        <pc:spChg chg="add mod">
          <ac:chgData name="Abbie Allen" userId="0590438d-2375-4ac1-9344-12dfb4a6c982" providerId="ADAL" clId="{B1CB8FEE-8C94-4942-B918-5AA52E5FD9D2}" dt="2022-06-28T14:13:15.173" v="4105" actId="1076"/>
          <ac:spMkLst>
            <pc:docMk/>
            <pc:sldMk cId="2453866377" sldId="262"/>
            <ac:spMk id="16" creationId="{03430C89-72A4-5BFA-388A-9A4D0F41A568}"/>
          </ac:spMkLst>
        </pc:spChg>
        <pc:spChg chg="del mod">
          <ac:chgData name="Abbie Allen" userId="0590438d-2375-4ac1-9344-12dfb4a6c982" providerId="ADAL" clId="{B1CB8FEE-8C94-4942-B918-5AA52E5FD9D2}" dt="2022-06-27T12:07:18.168" v="3173" actId="478"/>
          <ac:spMkLst>
            <pc:docMk/>
            <pc:sldMk cId="2453866377" sldId="262"/>
            <ac:spMk id="17" creationId="{00000000-0000-0000-0000-000000000000}"/>
          </ac:spMkLst>
        </pc:spChg>
        <pc:spChg chg="add mod">
          <ac:chgData name="Abbie Allen" userId="0590438d-2375-4ac1-9344-12dfb4a6c982" providerId="ADAL" clId="{B1CB8FEE-8C94-4942-B918-5AA52E5FD9D2}" dt="2022-06-28T14:15:39.238" v="4188" actId="1076"/>
          <ac:spMkLst>
            <pc:docMk/>
            <pc:sldMk cId="2453866377" sldId="262"/>
            <ac:spMk id="17" creationId="{B43C7D7C-E664-2314-6607-5E2D1DB38ED7}"/>
          </ac:spMkLst>
        </pc:spChg>
        <pc:spChg chg="del mod">
          <ac:chgData name="Abbie Allen" userId="0590438d-2375-4ac1-9344-12dfb4a6c982" providerId="ADAL" clId="{B1CB8FEE-8C94-4942-B918-5AA52E5FD9D2}" dt="2022-06-27T12:07:18.168" v="3173" actId="478"/>
          <ac:spMkLst>
            <pc:docMk/>
            <pc:sldMk cId="2453866377" sldId="262"/>
            <ac:spMk id="20" creationId="{00000000-0000-0000-0000-000000000000}"/>
          </ac:spMkLst>
        </pc:spChg>
        <pc:spChg chg="add mod">
          <ac:chgData name="Abbie Allen" userId="0590438d-2375-4ac1-9344-12dfb4a6c982" providerId="ADAL" clId="{B1CB8FEE-8C94-4942-B918-5AA52E5FD9D2}" dt="2022-06-28T14:28:01.110" v="4373" actId="1076"/>
          <ac:spMkLst>
            <pc:docMk/>
            <pc:sldMk cId="2453866377" sldId="262"/>
            <ac:spMk id="20" creationId="{1924699B-735A-2999-EF56-7E44229F0E4C}"/>
          </ac:spMkLst>
        </pc:spChg>
        <pc:spChg chg="add del mod">
          <ac:chgData name="Abbie Allen" userId="0590438d-2375-4ac1-9344-12dfb4a6c982" providerId="ADAL" clId="{B1CB8FEE-8C94-4942-B918-5AA52E5FD9D2}" dt="2022-06-27T12:07:18.168" v="3173" actId="478"/>
          <ac:spMkLst>
            <pc:docMk/>
            <pc:sldMk cId="2453866377" sldId="262"/>
            <ac:spMk id="21" creationId="{498B03F7-07A3-8AC8-96BD-DC380A26D364}"/>
          </ac:spMkLst>
        </pc:spChg>
        <pc:spChg chg="del mod">
          <ac:chgData name="Abbie Allen" userId="0590438d-2375-4ac1-9344-12dfb4a6c982" providerId="ADAL" clId="{B1CB8FEE-8C94-4942-B918-5AA52E5FD9D2}" dt="2022-06-27T12:07:18.168" v="3173" actId="478"/>
          <ac:spMkLst>
            <pc:docMk/>
            <pc:sldMk cId="2453866377" sldId="262"/>
            <ac:spMk id="23" creationId="{00000000-0000-0000-0000-000000000000}"/>
          </ac:spMkLst>
        </pc:spChg>
        <pc:spChg chg="add mod">
          <ac:chgData name="Abbie Allen" userId="0590438d-2375-4ac1-9344-12dfb4a6c982" providerId="ADAL" clId="{B1CB8FEE-8C94-4942-B918-5AA52E5FD9D2}" dt="2022-06-28T14:35:16.550" v="4462" actId="1076"/>
          <ac:spMkLst>
            <pc:docMk/>
            <pc:sldMk cId="2453866377" sldId="262"/>
            <ac:spMk id="23" creationId="{B47AC84B-6854-6917-EC7E-0EA54A714153}"/>
          </ac:spMkLst>
        </pc:spChg>
        <pc:spChg chg="add del mod">
          <ac:chgData name="Abbie Allen" userId="0590438d-2375-4ac1-9344-12dfb4a6c982" providerId="ADAL" clId="{B1CB8FEE-8C94-4942-B918-5AA52E5FD9D2}" dt="2022-06-27T12:07:18.168" v="3173" actId="478"/>
          <ac:spMkLst>
            <pc:docMk/>
            <pc:sldMk cId="2453866377" sldId="262"/>
            <ac:spMk id="26" creationId="{CF3AE857-B6D7-AABE-0B70-9121F40A9756}"/>
          </ac:spMkLst>
        </pc:spChg>
        <pc:spChg chg="add mod">
          <ac:chgData name="Abbie Allen" userId="0590438d-2375-4ac1-9344-12dfb4a6c982" providerId="ADAL" clId="{B1CB8FEE-8C94-4942-B918-5AA52E5FD9D2}" dt="2022-06-27T12:49:22.761" v="3548" actId="1076"/>
          <ac:spMkLst>
            <pc:docMk/>
            <pc:sldMk cId="2453866377" sldId="262"/>
            <ac:spMk id="27" creationId="{8D540319-A7B9-3E2C-A2EE-CC9B2FD0F22E}"/>
          </ac:spMkLst>
        </pc:spChg>
        <pc:spChg chg="add mod">
          <ac:chgData name="Abbie Allen" userId="0590438d-2375-4ac1-9344-12dfb4a6c982" providerId="ADAL" clId="{B1CB8FEE-8C94-4942-B918-5AA52E5FD9D2}" dt="2022-06-28T14:41:40.265" v="4539" actId="1076"/>
          <ac:spMkLst>
            <pc:docMk/>
            <pc:sldMk cId="2453866377" sldId="262"/>
            <ac:spMk id="28" creationId="{792F5960-7E42-394C-6286-AE19826E3F8D}"/>
          </ac:spMkLst>
        </pc:spChg>
        <pc:spChg chg="add del mod">
          <ac:chgData name="Abbie Allen" userId="0590438d-2375-4ac1-9344-12dfb4a6c982" providerId="ADAL" clId="{B1CB8FEE-8C94-4942-B918-5AA52E5FD9D2}" dt="2022-06-27T12:07:18.168" v="3173" actId="478"/>
          <ac:spMkLst>
            <pc:docMk/>
            <pc:sldMk cId="2453866377" sldId="262"/>
            <ac:spMk id="29" creationId="{8A8F39FF-D47A-21D3-7DA7-8492C420BC9E}"/>
          </ac:spMkLst>
        </pc:spChg>
        <pc:spChg chg="add mod">
          <ac:chgData name="Abbie Allen" userId="0590438d-2375-4ac1-9344-12dfb4a6c982" providerId="ADAL" clId="{B1CB8FEE-8C94-4942-B918-5AA52E5FD9D2}" dt="2022-06-28T14:57:27.461" v="4687" actId="1076"/>
          <ac:spMkLst>
            <pc:docMk/>
            <pc:sldMk cId="2453866377" sldId="262"/>
            <ac:spMk id="31" creationId="{D82E944D-D67E-CD9F-263E-C13D9324A5B5}"/>
          </ac:spMkLst>
        </pc:spChg>
        <pc:spChg chg="add del mod">
          <ac:chgData name="Abbie Allen" userId="0590438d-2375-4ac1-9344-12dfb4a6c982" providerId="ADAL" clId="{B1CB8FEE-8C94-4942-B918-5AA52E5FD9D2}" dt="2022-06-27T12:07:18.168" v="3173" actId="478"/>
          <ac:spMkLst>
            <pc:docMk/>
            <pc:sldMk cId="2453866377" sldId="262"/>
            <ac:spMk id="32" creationId="{A43FE163-8578-7384-1A13-6B55A005A0E8}"/>
          </ac:spMkLst>
        </pc:spChg>
        <pc:spChg chg="add mod">
          <ac:chgData name="Abbie Allen" userId="0590438d-2375-4ac1-9344-12dfb4a6c982" providerId="ADAL" clId="{B1CB8FEE-8C94-4942-B918-5AA52E5FD9D2}" dt="2022-06-28T15:02:22.436" v="4811" actId="1076"/>
          <ac:spMkLst>
            <pc:docMk/>
            <pc:sldMk cId="2453866377" sldId="262"/>
            <ac:spMk id="35" creationId="{F15439A7-4A3F-E9F8-3CF5-BE475248D1EA}"/>
          </ac:spMkLst>
        </pc:spChg>
        <pc:spChg chg="add del mod">
          <ac:chgData name="Abbie Allen" userId="0590438d-2375-4ac1-9344-12dfb4a6c982" providerId="ADAL" clId="{B1CB8FEE-8C94-4942-B918-5AA52E5FD9D2}" dt="2022-06-27T12:07:18.168" v="3173" actId="478"/>
          <ac:spMkLst>
            <pc:docMk/>
            <pc:sldMk cId="2453866377" sldId="262"/>
            <ac:spMk id="37" creationId="{1418F182-2F56-8A58-2575-E3D7FE56BEC3}"/>
          </ac:spMkLst>
        </pc:spChg>
        <pc:spChg chg="add mod">
          <ac:chgData name="Abbie Allen" userId="0590438d-2375-4ac1-9344-12dfb4a6c982" providerId="ADAL" clId="{B1CB8FEE-8C94-4942-B918-5AA52E5FD9D2}" dt="2022-06-28T15:10:50.216" v="4979" actId="1076"/>
          <ac:spMkLst>
            <pc:docMk/>
            <pc:sldMk cId="2453866377" sldId="262"/>
            <ac:spMk id="39" creationId="{9C2CB860-13A4-95DB-40B5-F29E3BDE0DEE}"/>
          </ac:spMkLst>
        </pc:spChg>
        <pc:spChg chg="add del mod">
          <ac:chgData name="Abbie Allen" userId="0590438d-2375-4ac1-9344-12dfb4a6c982" providerId="ADAL" clId="{B1CB8FEE-8C94-4942-B918-5AA52E5FD9D2}" dt="2022-06-27T12:07:18.168" v="3173" actId="478"/>
          <ac:spMkLst>
            <pc:docMk/>
            <pc:sldMk cId="2453866377" sldId="262"/>
            <ac:spMk id="40" creationId="{1E0D7BD9-B858-AEFF-F13E-822544BF1D11}"/>
          </ac:spMkLst>
        </pc:spChg>
        <pc:spChg chg="add mod">
          <ac:chgData name="Abbie Allen" userId="0590438d-2375-4ac1-9344-12dfb4a6c982" providerId="ADAL" clId="{B1CB8FEE-8C94-4942-B918-5AA52E5FD9D2}" dt="2022-06-27T13:36:53.773" v="3624" actId="1076"/>
          <ac:spMkLst>
            <pc:docMk/>
            <pc:sldMk cId="2453866377" sldId="262"/>
            <ac:spMk id="41" creationId="{A423ACDA-50A8-2510-32FC-D3E024A4C3BB}"/>
          </ac:spMkLst>
        </pc:spChg>
        <pc:spChg chg="add del mod">
          <ac:chgData name="Abbie Allen" userId="0590438d-2375-4ac1-9344-12dfb4a6c982" providerId="ADAL" clId="{B1CB8FEE-8C94-4942-B918-5AA52E5FD9D2}" dt="2022-06-27T12:07:18.168" v="3173" actId="478"/>
          <ac:spMkLst>
            <pc:docMk/>
            <pc:sldMk cId="2453866377" sldId="262"/>
            <ac:spMk id="43" creationId="{A51C9A00-1863-51ED-2C8E-4C767FF8D7F9}"/>
          </ac:spMkLst>
        </pc:spChg>
        <pc:spChg chg="add del mod">
          <ac:chgData name="Abbie Allen" userId="0590438d-2375-4ac1-9344-12dfb4a6c982" providerId="ADAL" clId="{B1CB8FEE-8C94-4942-B918-5AA52E5FD9D2}" dt="2022-06-27T12:07:18.168" v="3173" actId="478"/>
          <ac:spMkLst>
            <pc:docMk/>
            <pc:sldMk cId="2453866377" sldId="262"/>
            <ac:spMk id="46" creationId="{226273A8-BE1E-4C6A-5553-EC1A688525BD}"/>
          </ac:spMkLst>
        </pc:spChg>
        <pc:spChg chg="add del mod">
          <ac:chgData name="Abbie Allen" userId="0590438d-2375-4ac1-9344-12dfb4a6c982" providerId="ADAL" clId="{B1CB8FEE-8C94-4942-B918-5AA52E5FD9D2}" dt="2022-06-27T12:07:18.168" v="3173" actId="478"/>
          <ac:spMkLst>
            <pc:docMk/>
            <pc:sldMk cId="2453866377" sldId="262"/>
            <ac:spMk id="49" creationId="{155E3FEE-98EB-B22D-FF89-054A44EED981}"/>
          </ac:spMkLst>
        </pc:spChg>
        <pc:spChg chg="add mod">
          <ac:chgData name="Abbie Allen" userId="0590438d-2375-4ac1-9344-12dfb4a6c982" providerId="ADAL" clId="{B1CB8FEE-8C94-4942-B918-5AA52E5FD9D2}" dt="2022-06-27T14:26:33.187" v="3730" actId="1076"/>
          <ac:spMkLst>
            <pc:docMk/>
            <pc:sldMk cId="2453866377" sldId="262"/>
            <ac:spMk id="50" creationId="{13F26737-74AC-329F-3107-AC95D4846C37}"/>
          </ac:spMkLst>
        </pc:spChg>
        <pc:spChg chg="add del mod">
          <ac:chgData name="Abbie Allen" userId="0590438d-2375-4ac1-9344-12dfb4a6c982" providerId="ADAL" clId="{B1CB8FEE-8C94-4942-B918-5AA52E5FD9D2}" dt="2022-06-27T12:07:18.168" v="3173" actId="478"/>
          <ac:spMkLst>
            <pc:docMk/>
            <pc:sldMk cId="2453866377" sldId="262"/>
            <ac:spMk id="52" creationId="{F69A1784-1AB9-451E-D0D5-F9B52EE5477C}"/>
          </ac:spMkLst>
        </pc:spChg>
        <pc:spChg chg="add del mod">
          <ac:chgData name="Abbie Allen" userId="0590438d-2375-4ac1-9344-12dfb4a6c982" providerId="ADAL" clId="{B1CB8FEE-8C94-4942-B918-5AA52E5FD9D2}" dt="2022-06-27T12:07:18.168" v="3173" actId="478"/>
          <ac:spMkLst>
            <pc:docMk/>
            <pc:sldMk cId="2453866377" sldId="262"/>
            <ac:spMk id="55" creationId="{73B83E52-30A9-E255-86C0-6FFB299982E1}"/>
          </ac:spMkLst>
        </pc:spChg>
        <pc:spChg chg="add del mod">
          <ac:chgData name="Abbie Allen" userId="0590438d-2375-4ac1-9344-12dfb4a6c982" providerId="ADAL" clId="{B1CB8FEE-8C94-4942-B918-5AA52E5FD9D2}" dt="2022-06-27T12:07:18.168" v="3173" actId="478"/>
          <ac:spMkLst>
            <pc:docMk/>
            <pc:sldMk cId="2453866377" sldId="262"/>
            <ac:spMk id="58" creationId="{071883C3-F656-BB0A-0211-DBE70F03ED93}"/>
          </ac:spMkLst>
        </pc:spChg>
        <pc:spChg chg="add del mod">
          <ac:chgData name="Abbie Allen" userId="0590438d-2375-4ac1-9344-12dfb4a6c982" providerId="ADAL" clId="{B1CB8FEE-8C94-4942-B918-5AA52E5FD9D2}" dt="2022-06-27T12:07:18.168" v="3173" actId="478"/>
          <ac:spMkLst>
            <pc:docMk/>
            <pc:sldMk cId="2453866377" sldId="262"/>
            <ac:spMk id="61" creationId="{7E5F2687-F7CD-FC8D-45A0-4E124FC9FC7D}"/>
          </ac:spMkLst>
        </pc:spChg>
        <pc:spChg chg="add del mod">
          <ac:chgData name="Abbie Allen" userId="0590438d-2375-4ac1-9344-12dfb4a6c982" providerId="ADAL" clId="{B1CB8FEE-8C94-4942-B918-5AA52E5FD9D2}" dt="2022-06-27T12:07:18.168" v="3173" actId="478"/>
          <ac:spMkLst>
            <pc:docMk/>
            <pc:sldMk cId="2453866377" sldId="262"/>
            <ac:spMk id="64" creationId="{A36CB5F7-DAB0-F6CB-DDA1-020FABF86E53}"/>
          </ac:spMkLst>
        </pc:spChg>
        <pc:spChg chg="mod">
          <ac:chgData name="Abbie Allen" userId="0590438d-2375-4ac1-9344-12dfb4a6c982" providerId="ADAL" clId="{B1CB8FEE-8C94-4942-B918-5AA52E5FD9D2}" dt="2022-06-27T12:07:21.143" v="3175"/>
          <ac:spMkLst>
            <pc:docMk/>
            <pc:sldMk cId="2453866377" sldId="262"/>
            <ac:spMk id="65" creationId="{29B2AB34-72F6-FCE6-E22D-C94E226F9712}"/>
          </ac:spMkLst>
        </pc:spChg>
        <pc:spChg chg="add del mod">
          <ac:chgData name="Abbie Allen" userId="0590438d-2375-4ac1-9344-12dfb4a6c982" providerId="ADAL" clId="{B1CB8FEE-8C94-4942-B918-5AA52E5FD9D2}" dt="2022-06-27T12:07:18.168" v="3173" actId="478"/>
          <ac:spMkLst>
            <pc:docMk/>
            <pc:sldMk cId="2453866377" sldId="262"/>
            <ac:spMk id="67" creationId="{05404F3F-4602-E4DA-6B8C-F0656CBDA398}"/>
          </ac:spMkLst>
        </pc:spChg>
        <pc:spChg chg="mod">
          <ac:chgData name="Abbie Allen" userId="0590438d-2375-4ac1-9344-12dfb4a6c982" providerId="ADAL" clId="{B1CB8FEE-8C94-4942-B918-5AA52E5FD9D2}" dt="2022-06-27T12:07:21.143" v="3175"/>
          <ac:spMkLst>
            <pc:docMk/>
            <pc:sldMk cId="2453866377" sldId="262"/>
            <ac:spMk id="68" creationId="{883754E2-D7E4-87F7-A710-2B454BF4BC6D}"/>
          </ac:spMkLst>
        </pc:spChg>
        <pc:spChg chg="add del mod">
          <ac:chgData name="Abbie Allen" userId="0590438d-2375-4ac1-9344-12dfb4a6c982" providerId="ADAL" clId="{B1CB8FEE-8C94-4942-B918-5AA52E5FD9D2}" dt="2022-06-27T12:07:18.168" v="3173" actId="478"/>
          <ac:spMkLst>
            <pc:docMk/>
            <pc:sldMk cId="2453866377" sldId="262"/>
            <ac:spMk id="70" creationId="{50A11046-AE45-2EB0-7D5B-FEF404F10BF1}"/>
          </ac:spMkLst>
        </pc:spChg>
        <pc:spChg chg="mod">
          <ac:chgData name="Abbie Allen" userId="0590438d-2375-4ac1-9344-12dfb4a6c982" providerId="ADAL" clId="{B1CB8FEE-8C94-4942-B918-5AA52E5FD9D2}" dt="2022-06-27T12:07:21.143" v="3175"/>
          <ac:spMkLst>
            <pc:docMk/>
            <pc:sldMk cId="2453866377" sldId="262"/>
            <ac:spMk id="71" creationId="{BCD90FBD-B96F-1CFE-FC4F-A4F9E8B39C40}"/>
          </ac:spMkLst>
        </pc:spChg>
        <pc:spChg chg="add del mod">
          <ac:chgData name="Abbie Allen" userId="0590438d-2375-4ac1-9344-12dfb4a6c982" providerId="ADAL" clId="{B1CB8FEE-8C94-4942-B918-5AA52E5FD9D2}" dt="2022-06-27T12:07:18.168" v="3173" actId="478"/>
          <ac:spMkLst>
            <pc:docMk/>
            <pc:sldMk cId="2453866377" sldId="262"/>
            <ac:spMk id="73" creationId="{29B27AD3-7C9E-0EEC-5615-464038720AF3}"/>
          </ac:spMkLst>
        </pc:spChg>
        <pc:spChg chg="mod">
          <ac:chgData name="Abbie Allen" userId="0590438d-2375-4ac1-9344-12dfb4a6c982" providerId="ADAL" clId="{B1CB8FEE-8C94-4942-B918-5AA52E5FD9D2}" dt="2022-06-27T12:07:21.143" v="3175"/>
          <ac:spMkLst>
            <pc:docMk/>
            <pc:sldMk cId="2453866377" sldId="262"/>
            <ac:spMk id="74" creationId="{C78E6131-4B98-B0D2-6326-DD410A989F86}"/>
          </ac:spMkLst>
        </pc:spChg>
        <pc:spChg chg="add del mod">
          <ac:chgData name="Abbie Allen" userId="0590438d-2375-4ac1-9344-12dfb4a6c982" providerId="ADAL" clId="{B1CB8FEE-8C94-4942-B918-5AA52E5FD9D2}" dt="2022-06-27T12:07:18.168" v="3173" actId="478"/>
          <ac:spMkLst>
            <pc:docMk/>
            <pc:sldMk cId="2453866377" sldId="262"/>
            <ac:spMk id="76" creationId="{DB7DA11E-F6C2-1EE7-E39C-CD95F67180D7}"/>
          </ac:spMkLst>
        </pc:spChg>
        <pc:spChg chg="mod">
          <ac:chgData name="Abbie Allen" userId="0590438d-2375-4ac1-9344-12dfb4a6c982" providerId="ADAL" clId="{B1CB8FEE-8C94-4942-B918-5AA52E5FD9D2}" dt="2022-06-27T12:07:21.143" v="3175"/>
          <ac:spMkLst>
            <pc:docMk/>
            <pc:sldMk cId="2453866377" sldId="262"/>
            <ac:spMk id="77" creationId="{FC12F492-4197-5FCD-2172-557938D92335}"/>
          </ac:spMkLst>
        </pc:spChg>
        <pc:spChg chg="add del mod">
          <ac:chgData name="Abbie Allen" userId="0590438d-2375-4ac1-9344-12dfb4a6c982" providerId="ADAL" clId="{B1CB8FEE-8C94-4942-B918-5AA52E5FD9D2}" dt="2022-06-27T12:07:18.168" v="3173" actId="478"/>
          <ac:spMkLst>
            <pc:docMk/>
            <pc:sldMk cId="2453866377" sldId="262"/>
            <ac:spMk id="79" creationId="{F07B5ED3-47A0-2500-6E29-C1A9F813ACA4}"/>
          </ac:spMkLst>
        </pc:spChg>
        <pc:spChg chg="mod">
          <ac:chgData name="Abbie Allen" userId="0590438d-2375-4ac1-9344-12dfb4a6c982" providerId="ADAL" clId="{B1CB8FEE-8C94-4942-B918-5AA52E5FD9D2}" dt="2022-06-20T11:51:17.322" v="2239"/>
          <ac:spMkLst>
            <pc:docMk/>
            <pc:sldMk cId="2453866377" sldId="262"/>
            <ac:spMk id="82" creationId="{5ED10027-8D6F-421C-4062-22038B4E58C1}"/>
          </ac:spMkLst>
        </pc:spChg>
        <pc:spChg chg="mod">
          <ac:chgData name="Abbie Allen" userId="0590438d-2375-4ac1-9344-12dfb4a6c982" providerId="ADAL" clId="{B1CB8FEE-8C94-4942-B918-5AA52E5FD9D2}" dt="2022-06-20T11:51:17.322" v="2239"/>
          <ac:spMkLst>
            <pc:docMk/>
            <pc:sldMk cId="2453866377" sldId="262"/>
            <ac:spMk id="83" creationId="{2FDEA51F-CCE9-BB28-0DF0-A0BAFF3D4941}"/>
          </ac:spMkLst>
        </pc:spChg>
        <pc:spChg chg="mod">
          <ac:chgData name="Abbie Allen" userId="0590438d-2375-4ac1-9344-12dfb4a6c982" providerId="ADAL" clId="{B1CB8FEE-8C94-4942-B918-5AA52E5FD9D2}" dt="2022-06-20T11:51:17.322" v="2239"/>
          <ac:spMkLst>
            <pc:docMk/>
            <pc:sldMk cId="2453866377" sldId="262"/>
            <ac:spMk id="84" creationId="{B7625395-BF87-8813-4FC8-3C61F25AEE2E}"/>
          </ac:spMkLst>
        </pc:spChg>
        <pc:spChg chg="mod">
          <ac:chgData name="Abbie Allen" userId="0590438d-2375-4ac1-9344-12dfb4a6c982" providerId="ADAL" clId="{B1CB8FEE-8C94-4942-B918-5AA52E5FD9D2}" dt="2022-06-20T11:51:17.322" v="2239"/>
          <ac:spMkLst>
            <pc:docMk/>
            <pc:sldMk cId="2453866377" sldId="262"/>
            <ac:spMk id="85" creationId="{D3360432-9B6F-3535-0172-6C72EDAFBCF8}"/>
          </ac:spMkLst>
        </pc:spChg>
        <pc:spChg chg="mod">
          <ac:chgData name="Abbie Allen" userId="0590438d-2375-4ac1-9344-12dfb4a6c982" providerId="ADAL" clId="{B1CB8FEE-8C94-4942-B918-5AA52E5FD9D2}" dt="2022-06-20T11:51:17.322" v="2239"/>
          <ac:spMkLst>
            <pc:docMk/>
            <pc:sldMk cId="2453866377" sldId="262"/>
            <ac:spMk id="86" creationId="{B87A4B70-BA8E-4D4E-70D0-348982E991D2}"/>
          </ac:spMkLst>
        </pc:spChg>
        <pc:spChg chg="mod">
          <ac:chgData name="Abbie Allen" userId="0590438d-2375-4ac1-9344-12dfb4a6c982" providerId="ADAL" clId="{B1CB8FEE-8C94-4942-B918-5AA52E5FD9D2}" dt="2022-06-20T11:51:17.322" v="2239"/>
          <ac:spMkLst>
            <pc:docMk/>
            <pc:sldMk cId="2453866377" sldId="262"/>
            <ac:spMk id="87" creationId="{4CA30B6C-A493-0C8B-1112-5388F9A70AE9}"/>
          </ac:spMkLst>
        </pc:spChg>
        <pc:spChg chg="mod">
          <ac:chgData name="Abbie Allen" userId="0590438d-2375-4ac1-9344-12dfb4a6c982" providerId="ADAL" clId="{B1CB8FEE-8C94-4942-B918-5AA52E5FD9D2}" dt="2022-06-20T11:51:17.322" v="2239"/>
          <ac:spMkLst>
            <pc:docMk/>
            <pc:sldMk cId="2453866377" sldId="262"/>
            <ac:spMk id="88" creationId="{5CF24279-E3BA-1B81-F66E-9AD1CBA7FB8E}"/>
          </ac:spMkLst>
        </pc:spChg>
        <pc:spChg chg="mod">
          <ac:chgData name="Abbie Allen" userId="0590438d-2375-4ac1-9344-12dfb4a6c982" providerId="ADAL" clId="{B1CB8FEE-8C94-4942-B918-5AA52E5FD9D2}" dt="2022-06-20T11:51:17.322" v="2239"/>
          <ac:spMkLst>
            <pc:docMk/>
            <pc:sldMk cId="2453866377" sldId="262"/>
            <ac:spMk id="89" creationId="{CC9B12FE-AE4F-70AC-7B0E-6C2E5F6B1095}"/>
          </ac:spMkLst>
        </pc:spChg>
        <pc:spChg chg="mod">
          <ac:chgData name="Abbie Allen" userId="0590438d-2375-4ac1-9344-12dfb4a6c982" providerId="ADAL" clId="{B1CB8FEE-8C94-4942-B918-5AA52E5FD9D2}" dt="2022-06-27T12:07:21.143" v="3175"/>
          <ac:spMkLst>
            <pc:docMk/>
            <pc:sldMk cId="2453866377" sldId="262"/>
            <ac:spMk id="90" creationId="{4C02D4E5-B39D-DD95-075E-A2AB8EFBCB6C}"/>
          </ac:spMkLst>
        </pc:spChg>
        <pc:spChg chg="mod">
          <ac:chgData name="Abbie Allen" userId="0590438d-2375-4ac1-9344-12dfb4a6c982" providerId="ADAL" clId="{B1CB8FEE-8C94-4942-B918-5AA52E5FD9D2}" dt="2022-06-27T12:07:21.143" v="3175"/>
          <ac:spMkLst>
            <pc:docMk/>
            <pc:sldMk cId="2453866377" sldId="262"/>
            <ac:spMk id="91" creationId="{7655E764-3989-8B98-D39B-3A9161A99772}"/>
          </ac:spMkLst>
        </pc:spChg>
        <pc:spChg chg="mod">
          <ac:chgData name="Abbie Allen" userId="0590438d-2375-4ac1-9344-12dfb4a6c982" providerId="ADAL" clId="{B1CB8FEE-8C94-4942-B918-5AA52E5FD9D2}" dt="2022-06-27T12:07:21.143" v="3175"/>
          <ac:spMkLst>
            <pc:docMk/>
            <pc:sldMk cId="2453866377" sldId="262"/>
            <ac:spMk id="92" creationId="{04686B14-251E-A8B0-4144-460B2C078461}"/>
          </ac:spMkLst>
        </pc:spChg>
        <pc:spChg chg="mod">
          <ac:chgData name="Abbie Allen" userId="0590438d-2375-4ac1-9344-12dfb4a6c982" providerId="ADAL" clId="{B1CB8FEE-8C94-4942-B918-5AA52E5FD9D2}" dt="2022-06-27T12:07:21.143" v="3175"/>
          <ac:spMkLst>
            <pc:docMk/>
            <pc:sldMk cId="2453866377" sldId="262"/>
            <ac:spMk id="93" creationId="{A68F497B-3783-BBD2-4EC9-FFE5D8E9E481}"/>
          </ac:spMkLst>
        </pc:spChg>
        <pc:spChg chg="mod">
          <ac:chgData name="Abbie Allen" userId="0590438d-2375-4ac1-9344-12dfb4a6c982" providerId="ADAL" clId="{B1CB8FEE-8C94-4942-B918-5AA52E5FD9D2}" dt="2022-06-27T12:07:21.143" v="3175"/>
          <ac:spMkLst>
            <pc:docMk/>
            <pc:sldMk cId="2453866377" sldId="262"/>
            <ac:spMk id="94" creationId="{461B75E0-7D7B-6D08-22B2-36A504386135}"/>
          </ac:spMkLst>
        </pc:spChg>
        <pc:spChg chg="add mod">
          <ac:chgData name="Abbie Allen" userId="0590438d-2375-4ac1-9344-12dfb4a6c982" providerId="ADAL" clId="{B1CB8FEE-8C94-4942-B918-5AA52E5FD9D2}" dt="2022-06-27T14:51:34.450" v="3837" actId="1076"/>
          <ac:spMkLst>
            <pc:docMk/>
            <pc:sldMk cId="2453866377" sldId="262"/>
            <ac:spMk id="95" creationId="{43663443-0AE7-0BC1-7647-D17DB69EB76D}"/>
          </ac:spMkLst>
        </pc:spChg>
        <pc:spChg chg="add mod">
          <ac:chgData name="Abbie Allen" userId="0590438d-2375-4ac1-9344-12dfb4a6c982" providerId="ADAL" clId="{B1CB8FEE-8C94-4942-B918-5AA52E5FD9D2}" dt="2022-06-27T14:57:35.654" v="3918" actId="1076"/>
          <ac:spMkLst>
            <pc:docMk/>
            <pc:sldMk cId="2453866377" sldId="262"/>
            <ac:spMk id="98" creationId="{F40691A6-5608-7B8A-39CC-E32698070281}"/>
          </ac:spMkLst>
        </pc:spChg>
        <pc:grpChg chg="del">
          <ac:chgData name="Abbie Allen" userId="0590438d-2375-4ac1-9344-12dfb4a6c982" providerId="ADAL" clId="{B1CB8FEE-8C94-4942-B918-5AA52E5FD9D2}" dt="2022-06-20T11:51:16.559" v="2238" actId="478"/>
          <ac:grpSpMkLst>
            <pc:docMk/>
            <pc:sldMk cId="2453866377" sldId="262"/>
            <ac:grpSpMk id="7" creationId="{00000000-0000-0000-0000-000000000000}"/>
          </ac:grpSpMkLst>
        </pc:grpChg>
        <pc:grpChg chg="add mod">
          <ac:chgData name="Abbie Allen" userId="0590438d-2375-4ac1-9344-12dfb4a6c982" providerId="ADAL" clId="{B1CB8FEE-8C94-4942-B918-5AA52E5FD9D2}" dt="2022-06-27T12:07:29.972" v="3176" actId="1076"/>
          <ac:grpSpMkLst>
            <pc:docMk/>
            <pc:sldMk cId="2453866377" sldId="262"/>
            <ac:grpSpMk id="59" creationId="{1C0DE3B5-19B2-0DCA-B993-36B4ADDF8BD3}"/>
          </ac:grpSpMkLst>
        </pc:grpChg>
        <pc:grpChg chg="mod">
          <ac:chgData name="Abbie Allen" userId="0590438d-2375-4ac1-9344-12dfb4a6c982" providerId="ADAL" clId="{B1CB8FEE-8C94-4942-B918-5AA52E5FD9D2}" dt="2022-06-27T12:07:21.143" v="3175"/>
          <ac:grpSpMkLst>
            <pc:docMk/>
            <pc:sldMk cId="2453866377" sldId="262"/>
            <ac:grpSpMk id="62" creationId="{EF1F1F9E-2842-045C-A2BC-45AB4428A87D}"/>
          </ac:grpSpMkLst>
        </pc:grpChg>
        <pc:grpChg chg="add del mod ord">
          <ac:chgData name="Abbie Allen" userId="0590438d-2375-4ac1-9344-12dfb4a6c982" providerId="ADAL" clId="{B1CB8FEE-8C94-4942-B918-5AA52E5FD9D2}" dt="2022-06-27T12:07:20.075" v="3174" actId="478"/>
          <ac:grpSpMkLst>
            <pc:docMk/>
            <pc:sldMk cId="2453866377" sldId="262"/>
            <ac:grpSpMk id="80" creationId="{9655FE2A-26BE-697D-BD8C-7C95A106F1A7}"/>
          </ac:grpSpMkLst>
        </pc:grpChg>
        <pc:picChg chg="mod">
          <ac:chgData name="Abbie Allen" userId="0590438d-2375-4ac1-9344-12dfb4a6c982" providerId="ADAL" clId="{B1CB8FEE-8C94-4942-B918-5AA52E5FD9D2}" dt="2022-06-20T13:20:41.199" v="2774" actId="1076"/>
          <ac:picMkLst>
            <pc:docMk/>
            <pc:sldMk cId="2453866377" sldId="262"/>
            <ac:picMk id="81" creationId="{F4BA4C3A-EEB8-4ECD-D770-BF1CA6AB5AEC}"/>
          </ac:picMkLst>
        </pc:picChg>
        <pc:cxnChg chg="del mod">
          <ac:chgData name="Abbie Allen" userId="0590438d-2375-4ac1-9344-12dfb4a6c982" providerId="ADAL" clId="{B1CB8FEE-8C94-4942-B918-5AA52E5FD9D2}" dt="2022-06-27T12:07:18.168" v="3173" actId="478"/>
          <ac:cxnSpMkLst>
            <pc:docMk/>
            <pc:sldMk cId="2453866377" sldId="262"/>
            <ac:cxnSpMk id="3" creationId="{00000000-0000-0000-0000-000000000000}"/>
          </ac:cxnSpMkLst>
        </pc:cxnChg>
        <pc:cxnChg chg="add">
          <ac:chgData name="Abbie Allen" userId="0590438d-2375-4ac1-9344-12dfb4a6c982" providerId="ADAL" clId="{B1CB8FEE-8C94-4942-B918-5AA52E5FD9D2}" dt="2022-06-28T14:05:41.030" v="3999" actId="11529"/>
          <ac:cxnSpMkLst>
            <pc:docMk/>
            <pc:sldMk cId="2453866377" sldId="262"/>
            <ac:cxnSpMk id="3" creationId="{2BF03D1C-FFA0-FF23-D471-2BC9DFD238AC}"/>
          </ac:cxnSpMkLst>
        </pc:cxnChg>
        <pc:cxnChg chg="add">
          <ac:chgData name="Abbie Allen" userId="0590438d-2375-4ac1-9344-12dfb4a6c982" providerId="ADAL" clId="{B1CB8FEE-8C94-4942-B918-5AA52E5FD9D2}" dt="2022-06-27T12:15:18.024" v="3234" actId="11529"/>
          <ac:cxnSpMkLst>
            <pc:docMk/>
            <pc:sldMk cId="2453866377" sldId="262"/>
            <ac:cxnSpMk id="7" creationId="{C896A467-1F02-23AA-18AD-5E7B12FA03BA}"/>
          </ac:cxnSpMkLst>
        </pc:cxnChg>
        <pc:cxnChg chg="add mod">
          <ac:chgData name="Abbie Allen" userId="0590438d-2375-4ac1-9344-12dfb4a6c982" providerId="ADAL" clId="{B1CB8FEE-8C94-4942-B918-5AA52E5FD9D2}" dt="2022-06-28T14:05:50.839" v="4000" actId="14100"/>
          <ac:cxnSpMkLst>
            <pc:docMk/>
            <pc:sldMk cId="2453866377" sldId="262"/>
            <ac:cxnSpMk id="10" creationId="{75B17DF7-0B88-DBA3-4808-3D2FB2D45C4D}"/>
          </ac:cxnSpMkLst>
        </pc:cxnChg>
        <pc:cxnChg chg="add mod">
          <ac:chgData name="Abbie Allen" userId="0590438d-2375-4ac1-9344-12dfb4a6c982" providerId="ADAL" clId="{B1CB8FEE-8C94-4942-B918-5AA52E5FD9D2}" dt="2022-06-27T12:49:03.627" v="3546" actId="14100"/>
          <ac:cxnSpMkLst>
            <pc:docMk/>
            <pc:sldMk cId="2453866377" sldId="262"/>
            <ac:cxnSpMk id="13" creationId="{0351845E-7845-B0BD-5423-2138D5497E5E}"/>
          </ac:cxnSpMkLst>
        </pc:cxnChg>
        <pc:cxnChg chg="add">
          <ac:chgData name="Abbie Allen" userId="0590438d-2375-4ac1-9344-12dfb4a6c982" providerId="ADAL" clId="{B1CB8FEE-8C94-4942-B918-5AA52E5FD9D2}" dt="2022-06-28T14:12:54.932" v="4099" actId="11529"/>
          <ac:cxnSpMkLst>
            <pc:docMk/>
            <pc:sldMk cId="2453866377" sldId="262"/>
            <ac:cxnSpMk id="15" creationId="{1F8EF1D2-1A07-63D2-064F-6B7D0C3ACB0A}"/>
          </ac:cxnSpMkLst>
        </pc:cxnChg>
        <pc:cxnChg chg="add del mod">
          <ac:chgData name="Abbie Allen" userId="0590438d-2375-4ac1-9344-12dfb4a6c982" providerId="ADAL" clId="{B1CB8FEE-8C94-4942-B918-5AA52E5FD9D2}" dt="2022-06-27T12:07:18.168" v="3173" actId="478"/>
          <ac:cxnSpMkLst>
            <pc:docMk/>
            <pc:sldMk cId="2453866377" sldId="262"/>
            <ac:cxnSpMk id="18" creationId="{8850A193-D6E7-F2D5-D520-DBDA186E7195}"/>
          </ac:cxnSpMkLst>
        </pc:cxnChg>
        <pc:cxnChg chg="del mod">
          <ac:chgData name="Abbie Allen" userId="0590438d-2375-4ac1-9344-12dfb4a6c982" providerId="ADAL" clId="{B1CB8FEE-8C94-4942-B918-5AA52E5FD9D2}" dt="2022-06-27T12:07:18.168" v="3173" actId="478"/>
          <ac:cxnSpMkLst>
            <pc:docMk/>
            <pc:sldMk cId="2453866377" sldId="262"/>
            <ac:cxnSpMk id="19" creationId="{00000000-0000-0000-0000-000000000000}"/>
          </ac:cxnSpMkLst>
        </pc:cxnChg>
        <pc:cxnChg chg="add">
          <ac:chgData name="Abbie Allen" userId="0590438d-2375-4ac1-9344-12dfb4a6c982" providerId="ADAL" clId="{B1CB8FEE-8C94-4942-B918-5AA52E5FD9D2}" dt="2022-06-28T14:27:48.765" v="4367" actId="11529"/>
          <ac:cxnSpMkLst>
            <pc:docMk/>
            <pc:sldMk cId="2453866377" sldId="262"/>
            <ac:cxnSpMk id="19" creationId="{29651BCD-8102-A03E-8348-57CCE4B6914B}"/>
          </ac:cxnSpMkLst>
        </pc:cxnChg>
        <pc:cxnChg chg="del mod">
          <ac:chgData name="Abbie Allen" userId="0590438d-2375-4ac1-9344-12dfb4a6c982" providerId="ADAL" clId="{B1CB8FEE-8C94-4942-B918-5AA52E5FD9D2}" dt="2022-06-27T12:07:18.168" v="3173" actId="478"/>
          <ac:cxnSpMkLst>
            <pc:docMk/>
            <pc:sldMk cId="2453866377" sldId="262"/>
            <ac:cxnSpMk id="22" creationId="{00000000-0000-0000-0000-000000000000}"/>
          </ac:cxnSpMkLst>
        </pc:cxnChg>
        <pc:cxnChg chg="add">
          <ac:chgData name="Abbie Allen" userId="0590438d-2375-4ac1-9344-12dfb4a6c982" providerId="ADAL" clId="{B1CB8FEE-8C94-4942-B918-5AA52E5FD9D2}" dt="2022-06-28T14:35:03.815" v="4456" actId="11529"/>
          <ac:cxnSpMkLst>
            <pc:docMk/>
            <pc:sldMk cId="2453866377" sldId="262"/>
            <ac:cxnSpMk id="22" creationId="{B511ACEA-F09B-5981-9906-39D02D6AF9C7}"/>
          </ac:cxnSpMkLst>
        </pc:cxnChg>
        <pc:cxnChg chg="add mod">
          <ac:chgData name="Abbie Allen" userId="0590438d-2375-4ac1-9344-12dfb4a6c982" providerId="ADAL" clId="{B1CB8FEE-8C94-4942-B918-5AA52E5FD9D2}" dt="2022-06-27T12:49:16.593" v="3547" actId="14100"/>
          <ac:cxnSpMkLst>
            <pc:docMk/>
            <pc:sldMk cId="2453866377" sldId="262"/>
            <ac:cxnSpMk id="24" creationId="{1D7CFECE-6FCF-AFC5-9D3C-688CF66B0724}"/>
          </ac:cxnSpMkLst>
        </pc:cxnChg>
        <pc:cxnChg chg="add del mod">
          <ac:chgData name="Abbie Allen" userId="0590438d-2375-4ac1-9344-12dfb4a6c982" providerId="ADAL" clId="{B1CB8FEE-8C94-4942-B918-5AA52E5FD9D2}" dt="2022-06-27T12:07:18.168" v="3173" actId="478"/>
          <ac:cxnSpMkLst>
            <pc:docMk/>
            <pc:sldMk cId="2453866377" sldId="262"/>
            <ac:cxnSpMk id="25" creationId="{7DEF4E56-8872-1360-AF0E-C5816082DE72}"/>
          </ac:cxnSpMkLst>
        </pc:cxnChg>
        <pc:cxnChg chg="add">
          <ac:chgData name="Abbie Allen" userId="0590438d-2375-4ac1-9344-12dfb4a6c982" providerId="ADAL" clId="{B1CB8FEE-8C94-4942-B918-5AA52E5FD9D2}" dt="2022-06-28T14:41:26.708" v="4533" actId="11529"/>
          <ac:cxnSpMkLst>
            <pc:docMk/>
            <pc:sldMk cId="2453866377" sldId="262"/>
            <ac:cxnSpMk id="26" creationId="{EE3E3A07-7359-A636-4825-651F23AE853A}"/>
          </ac:cxnSpMkLst>
        </pc:cxnChg>
        <pc:cxnChg chg="add del mod">
          <ac:chgData name="Abbie Allen" userId="0590438d-2375-4ac1-9344-12dfb4a6c982" providerId="ADAL" clId="{B1CB8FEE-8C94-4942-B918-5AA52E5FD9D2}" dt="2022-06-27T12:07:18.168" v="3173" actId="478"/>
          <ac:cxnSpMkLst>
            <pc:docMk/>
            <pc:sldMk cId="2453866377" sldId="262"/>
            <ac:cxnSpMk id="28" creationId="{521A1E79-2762-AACE-9C6D-C095A72B39E4}"/>
          </ac:cxnSpMkLst>
        </pc:cxnChg>
        <pc:cxnChg chg="add mod">
          <ac:chgData name="Abbie Allen" userId="0590438d-2375-4ac1-9344-12dfb4a6c982" providerId="ADAL" clId="{B1CB8FEE-8C94-4942-B918-5AA52E5FD9D2}" dt="2022-06-28T14:57:23.505" v="4686" actId="14100"/>
          <ac:cxnSpMkLst>
            <pc:docMk/>
            <pc:sldMk cId="2453866377" sldId="262"/>
            <ac:cxnSpMk id="30" creationId="{5645A24B-2ED8-9ACD-530E-5AACA4738A61}"/>
          </ac:cxnSpMkLst>
        </pc:cxnChg>
        <pc:cxnChg chg="add del mod">
          <ac:chgData name="Abbie Allen" userId="0590438d-2375-4ac1-9344-12dfb4a6c982" providerId="ADAL" clId="{B1CB8FEE-8C94-4942-B918-5AA52E5FD9D2}" dt="2022-06-27T12:07:18.168" v="3173" actId="478"/>
          <ac:cxnSpMkLst>
            <pc:docMk/>
            <pc:sldMk cId="2453866377" sldId="262"/>
            <ac:cxnSpMk id="31" creationId="{E32A6161-1ECD-7CBF-0B26-65DB02BA06DE}"/>
          </ac:cxnSpMkLst>
        </pc:cxnChg>
        <pc:cxnChg chg="add">
          <ac:chgData name="Abbie Allen" userId="0590438d-2375-4ac1-9344-12dfb4a6c982" providerId="ADAL" clId="{B1CB8FEE-8C94-4942-B918-5AA52E5FD9D2}" dt="2022-06-28T15:02:10.627" v="4805" actId="11529"/>
          <ac:cxnSpMkLst>
            <pc:docMk/>
            <pc:sldMk cId="2453866377" sldId="262"/>
            <ac:cxnSpMk id="34" creationId="{9AD92F53-9A47-C7F7-F3B4-92680C9B4C07}"/>
          </ac:cxnSpMkLst>
        </pc:cxnChg>
        <pc:cxnChg chg="add del mod">
          <ac:chgData name="Abbie Allen" userId="0590438d-2375-4ac1-9344-12dfb4a6c982" providerId="ADAL" clId="{B1CB8FEE-8C94-4942-B918-5AA52E5FD9D2}" dt="2022-06-27T12:07:18.168" v="3173" actId="478"/>
          <ac:cxnSpMkLst>
            <pc:docMk/>
            <pc:sldMk cId="2453866377" sldId="262"/>
            <ac:cxnSpMk id="34" creationId="{E4A167DD-02D4-BB68-413F-98A5310BB94C}"/>
          </ac:cxnSpMkLst>
        </pc:cxnChg>
        <pc:cxnChg chg="add">
          <ac:chgData name="Abbie Allen" userId="0590438d-2375-4ac1-9344-12dfb4a6c982" providerId="ADAL" clId="{B1CB8FEE-8C94-4942-B918-5AA52E5FD9D2}" dt="2022-06-28T15:10:38.173" v="4973" actId="11529"/>
          <ac:cxnSpMkLst>
            <pc:docMk/>
            <pc:sldMk cId="2453866377" sldId="262"/>
            <ac:cxnSpMk id="37" creationId="{088D3217-0E97-2E6D-C5EE-E3ACD79A5A58}"/>
          </ac:cxnSpMkLst>
        </pc:cxnChg>
        <pc:cxnChg chg="add">
          <ac:chgData name="Abbie Allen" userId="0590438d-2375-4ac1-9344-12dfb4a6c982" providerId="ADAL" clId="{B1CB8FEE-8C94-4942-B918-5AA52E5FD9D2}" dt="2022-06-27T13:36:40.089" v="3618" actId="11529"/>
          <ac:cxnSpMkLst>
            <pc:docMk/>
            <pc:sldMk cId="2453866377" sldId="262"/>
            <ac:cxnSpMk id="38" creationId="{1780FB71-E429-EE95-1EFF-6CC7E3DBF254}"/>
          </ac:cxnSpMkLst>
        </pc:cxnChg>
        <pc:cxnChg chg="add del mod">
          <ac:chgData name="Abbie Allen" userId="0590438d-2375-4ac1-9344-12dfb4a6c982" providerId="ADAL" clId="{B1CB8FEE-8C94-4942-B918-5AA52E5FD9D2}" dt="2022-06-27T12:07:18.168" v="3173" actId="478"/>
          <ac:cxnSpMkLst>
            <pc:docMk/>
            <pc:sldMk cId="2453866377" sldId="262"/>
            <ac:cxnSpMk id="39" creationId="{28F0607D-1829-1235-237B-605D6B5E0A6F}"/>
          </ac:cxnSpMkLst>
        </pc:cxnChg>
        <pc:cxnChg chg="add del mod">
          <ac:chgData name="Abbie Allen" userId="0590438d-2375-4ac1-9344-12dfb4a6c982" providerId="ADAL" clId="{B1CB8FEE-8C94-4942-B918-5AA52E5FD9D2}" dt="2022-06-27T12:07:18.168" v="3173" actId="478"/>
          <ac:cxnSpMkLst>
            <pc:docMk/>
            <pc:sldMk cId="2453866377" sldId="262"/>
            <ac:cxnSpMk id="42" creationId="{17A80F7C-E024-7D4B-DBFF-87C1780642EC}"/>
          </ac:cxnSpMkLst>
        </pc:cxnChg>
        <pc:cxnChg chg="add del mod">
          <ac:chgData name="Abbie Allen" userId="0590438d-2375-4ac1-9344-12dfb4a6c982" providerId="ADAL" clId="{B1CB8FEE-8C94-4942-B918-5AA52E5FD9D2}" dt="2022-06-27T12:07:18.168" v="3173" actId="478"/>
          <ac:cxnSpMkLst>
            <pc:docMk/>
            <pc:sldMk cId="2453866377" sldId="262"/>
            <ac:cxnSpMk id="45" creationId="{279475AC-CDD9-91DB-FB7B-72C3AC3ED4F9}"/>
          </ac:cxnSpMkLst>
        </pc:cxnChg>
        <pc:cxnChg chg="add">
          <ac:chgData name="Abbie Allen" userId="0590438d-2375-4ac1-9344-12dfb4a6c982" providerId="ADAL" clId="{B1CB8FEE-8C94-4942-B918-5AA52E5FD9D2}" dt="2022-06-27T14:26:19.705" v="3724" actId="11529"/>
          <ac:cxnSpMkLst>
            <pc:docMk/>
            <pc:sldMk cId="2453866377" sldId="262"/>
            <ac:cxnSpMk id="47" creationId="{3EF07615-A1E8-0DA8-82FF-419DA3DDDFC7}"/>
          </ac:cxnSpMkLst>
        </pc:cxnChg>
        <pc:cxnChg chg="add del mod">
          <ac:chgData name="Abbie Allen" userId="0590438d-2375-4ac1-9344-12dfb4a6c982" providerId="ADAL" clId="{B1CB8FEE-8C94-4942-B918-5AA52E5FD9D2}" dt="2022-06-27T12:07:18.168" v="3173" actId="478"/>
          <ac:cxnSpMkLst>
            <pc:docMk/>
            <pc:sldMk cId="2453866377" sldId="262"/>
            <ac:cxnSpMk id="48" creationId="{848DF64A-25F9-4620-9B70-F7646F4BFEE9}"/>
          </ac:cxnSpMkLst>
        </pc:cxnChg>
        <pc:cxnChg chg="add del mod">
          <ac:chgData name="Abbie Allen" userId="0590438d-2375-4ac1-9344-12dfb4a6c982" providerId="ADAL" clId="{B1CB8FEE-8C94-4942-B918-5AA52E5FD9D2}" dt="2022-06-27T12:07:18.168" v="3173" actId="478"/>
          <ac:cxnSpMkLst>
            <pc:docMk/>
            <pc:sldMk cId="2453866377" sldId="262"/>
            <ac:cxnSpMk id="51" creationId="{B8C506FF-BF31-4871-99DD-FD876528D742}"/>
          </ac:cxnSpMkLst>
        </pc:cxnChg>
        <pc:cxnChg chg="add del mod">
          <ac:chgData name="Abbie Allen" userId="0590438d-2375-4ac1-9344-12dfb4a6c982" providerId="ADAL" clId="{B1CB8FEE-8C94-4942-B918-5AA52E5FD9D2}" dt="2022-06-27T12:07:18.168" v="3173" actId="478"/>
          <ac:cxnSpMkLst>
            <pc:docMk/>
            <pc:sldMk cId="2453866377" sldId="262"/>
            <ac:cxnSpMk id="54" creationId="{DD4A35FF-7AB6-61C7-497D-8DE67FCDE6DC}"/>
          </ac:cxnSpMkLst>
        </pc:cxnChg>
        <pc:cxnChg chg="add">
          <ac:chgData name="Abbie Allen" userId="0590438d-2375-4ac1-9344-12dfb4a6c982" providerId="ADAL" clId="{B1CB8FEE-8C94-4942-B918-5AA52E5FD9D2}" dt="2022-06-27T14:51:21.211" v="3831" actId="11529"/>
          <ac:cxnSpMkLst>
            <pc:docMk/>
            <pc:sldMk cId="2453866377" sldId="262"/>
            <ac:cxnSpMk id="56" creationId="{2C9A8FE1-4163-B0E3-32F2-2778EEBC1A78}"/>
          </ac:cxnSpMkLst>
        </pc:cxnChg>
        <pc:cxnChg chg="add del mod">
          <ac:chgData name="Abbie Allen" userId="0590438d-2375-4ac1-9344-12dfb4a6c982" providerId="ADAL" clId="{B1CB8FEE-8C94-4942-B918-5AA52E5FD9D2}" dt="2022-06-27T12:07:18.168" v="3173" actId="478"/>
          <ac:cxnSpMkLst>
            <pc:docMk/>
            <pc:sldMk cId="2453866377" sldId="262"/>
            <ac:cxnSpMk id="57" creationId="{719524A2-BB9F-3609-54B2-BA17C825DDB4}"/>
          </ac:cxnSpMkLst>
        </pc:cxnChg>
        <pc:cxnChg chg="add del mod">
          <ac:chgData name="Abbie Allen" userId="0590438d-2375-4ac1-9344-12dfb4a6c982" providerId="ADAL" clId="{B1CB8FEE-8C94-4942-B918-5AA52E5FD9D2}" dt="2022-06-27T12:07:18.168" v="3173" actId="478"/>
          <ac:cxnSpMkLst>
            <pc:docMk/>
            <pc:sldMk cId="2453866377" sldId="262"/>
            <ac:cxnSpMk id="60" creationId="{24BC3DCB-2BD3-A02E-A7F8-4085C2CD7C28}"/>
          </ac:cxnSpMkLst>
        </pc:cxnChg>
        <pc:cxnChg chg="add del mod">
          <ac:chgData name="Abbie Allen" userId="0590438d-2375-4ac1-9344-12dfb4a6c982" providerId="ADAL" clId="{B1CB8FEE-8C94-4942-B918-5AA52E5FD9D2}" dt="2022-06-27T12:07:18.168" v="3173" actId="478"/>
          <ac:cxnSpMkLst>
            <pc:docMk/>
            <pc:sldMk cId="2453866377" sldId="262"/>
            <ac:cxnSpMk id="63" creationId="{0434D100-1EAF-653C-5D8E-9D3D4C621CB4}"/>
          </ac:cxnSpMkLst>
        </pc:cxnChg>
        <pc:cxnChg chg="add del mod">
          <ac:chgData name="Abbie Allen" userId="0590438d-2375-4ac1-9344-12dfb4a6c982" providerId="ADAL" clId="{B1CB8FEE-8C94-4942-B918-5AA52E5FD9D2}" dt="2022-06-27T12:07:18.168" v="3173" actId="478"/>
          <ac:cxnSpMkLst>
            <pc:docMk/>
            <pc:sldMk cId="2453866377" sldId="262"/>
            <ac:cxnSpMk id="66" creationId="{D00A2597-FE74-4B99-DEF9-5455A7DEDB2F}"/>
          </ac:cxnSpMkLst>
        </pc:cxnChg>
        <pc:cxnChg chg="add del mod">
          <ac:chgData name="Abbie Allen" userId="0590438d-2375-4ac1-9344-12dfb4a6c982" providerId="ADAL" clId="{B1CB8FEE-8C94-4942-B918-5AA52E5FD9D2}" dt="2022-06-27T12:07:18.168" v="3173" actId="478"/>
          <ac:cxnSpMkLst>
            <pc:docMk/>
            <pc:sldMk cId="2453866377" sldId="262"/>
            <ac:cxnSpMk id="69" creationId="{356C7904-CF5B-BA3B-8D74-27D9770698D9}"/>
          </ac:cxnSpMkLst>
        </pc:cxnChg>
        <pc:cxnChg chg="add del mod">
          <ac:chgData name="Abbie Allen" userId="0590438d-2375-4ac1-9344-12dfb4a6c982" providerId="ADAL" clId="{B1CB8FEE-8C94-4942-B918-5AA52E5FD9D2}" dt="2022-06-27T12:07:18.168" v="3173" actId="478"/>
          <ac:cxnSpMkLst>
            <pc:docMk/>
            <pc:sldMk cId="2453866377" sldId="262"/>
            <ac:cxnSpMk id="72" creationId="{722CFBE7-16B3-BEA3-F62C-00EFED736E97}"/>
          </ac:cxnSpMkLst>
        </pc:cxnChg>
        <pc:cxnChg chg="add del mod">
          <ac:chgData name="Abbie Allen" userId="0590438d-2375-4ac1-9344-12dfb4a6c982" providerId="ADAL" clId="{B1CB8FEE-8C94-4942-B918-5AA52E5FD9D2}" dt="2022-06-27T12:07:18.168" v="3173" actId="478"/>
          <ac:cxnSpMkLst>
            <pc:docMk/>
            <pc:sldMk cId="2453866377" sldId="262"/>
            <ac:cxnSpMk id="75" creationId="{7684792F-4B68-4A47-95FE-81171F5AB9AF}"/>
          </ac:cxnSpMkLst>
        </pc:cxnChg>
        <pc:cxnChg chg="add del mod">
          <ac:chgData name="Abbie Allen" userId="0590438d-2375-4ac1-9344-12dfb4a6c982" providerId="ADAL" clId="{B1CB8FEE-8C94-4942-B918-5AA52E5FD9D2}" dt="2022-06-27T12:07:18.168" v="3173" actId="478"/>
          <ac:cxnSpMkLst>
            <pc:docMk/>
            <pc:sldMk cId="2453866377" sldId="262"/>
            <ac:cxnSpMk id="78" creationId="{FE49C1F5-CB51-0E45-99C5-AA098D03EE97}"/>
          </ac:cxnSpMkLst>
        </pc:cxnChg>
        <pc:cxnChg chg="add">
          <ac:chgData name="Abbie Allen" userId="0590438d-2375-4ac1-9344-12dfb4a6c982" providerId="ADAL" clId="{B1CB8FEE-8C94-4942-B918-5AA52E5FD9D2}" dt="2022-06-27T14:57:14.165" v="3911" actId="11529"/>
          <ac:cxnSpMkLst>
            <pc:docMk/>
            <pc:sldMk cId="2453866377" sldId="262"/>
            <ac:cxnSpMk id="97" creationId="{27990BB5-17E9-DC3A-E7DC-1EE2ADCC19C0}"/>
          </ac:cxnSpMkLst>
        </pc:cxnChg>
      </pc:sldChg>
      <pc:sldChg chg="addSp delSp modSp mod">
        <pc:chgData name="Abbie Allen" userId="0590438d-2375-4ac1-9344-12dfb4a6c982" providerId="ADAL" clId="{B1CB8FEE-8C94-4942-B918-5AA52E5FD9D2}" dt="2022-06-28T15:12:14.559" v="5000" actId="1076"/>
        <pc:sldMkLst>
          <pc:docMk/>
          <pc:sldMk cId="3981193103" sldId="263"/>
        </pc:sldMkLst>
        <pc:spChg chg="add mod">
          <ac:chgData name="Abbie Allen" userId="0590438d-2375-4ac1-9344-12dfb4a6c982" providerId="ADAL" clId="{B1CB8FEE-8C94-4942-B918-5AA52E5FD9D2}" dt="2022-06-28T14:07:44.363" v="4027" actId="1076"/>
          <ac:spMkLst>
            <pc:docMk/>
            <pc:sldMk cId="3981193103" sldId="263"/>
            <ac:spMk id="4" creationId="{724BEBFB-77C7-535D-1D6D-4C46F4A1756F}"/>
          </ac:spMkLst>
        </pc:spChg>
        <pc:spChg chg="add mod">
          <ac:chgData name="Abbie Allen" userId="0590438d-2375-4ac1-9344-12dfb4a6c982" providerId="ADAL" clId="{B1CB8FEE-8C94-4942-B918-5AA52E5FD9D2}" dt="2022-06-27T12:17:21.052" v="3263" actId="1076"/>
          <ac:spMkLst>
            <pc:docMk/>
            <pc:sldMk cId="3981193103" sldId="263"/>
            <ac:spMk id="8" creationId="{5BEA93D5-B97F-4929-1379-2506971D4691}"/>
          </ac:spMkLst>
        </pc:spChg>
        <pc:spChg chg="add mod">
          <ac:chgData name="Abbie Allen" userId="0590438d-2375-4ac1-9344-12dfb4a6c982" providerId="ADAL" clId="{B1CB8FEE-8C94-4942-B918-5AA52E5FD9D2}" dt="2022-06-28T14:29:25.544" v="4390" actId="1076"/>
          <ac:spMkLst>
            <pc:docMk/>
            <pc:sldMk cId="3981193103" sldId="263"/>
            <ac:spMk id="11" creationId="{93E0C2CC-060B-A4CB-5A98-647EA5CABBF3}"/>
          </ac:spMkLst>
        </pc:spChg>
        <pc:spChg chg="add mod">
          <ac:chgData name="Abbie Allen" userId="0590438d-2375-4ac1-9344-12dfb4a6c982" providerId="ADAL" clId="{B1CB8FEE-8C94-4942-B918-5AA52E5FD9D2}" dt="2022-06-27T12:42:13.176" v="3466" actId="1076"/>
          <ac:spMkLst>
            <pc:docMk/>
            <pc:sldMk cId="3981193103" sldId="263"/>
            <ac:spMk id="14" creationId="{7F37FE7A-307F-C907-8399-2B4920AAB9A1}"/>
          </ac:spMkLst>
        </pc:spChg>
        <pc:spChg chg="add mod">
          <ac:chgData name="Abbie Allen" userId="0590438d-2375-4ac1-9344-12dfb4a6c982" providerId="ADAL" clId="{B1CB8FEE-8C94-4942-B918-5AA52E5FD9D2}" dt="2022-06-28T14:18:16.736" v="4209" actId="1076"/>
          <ac:spMkLst>
            <pc:docMk/>
            <pc:sldMk cId="3981193103" sldId="263"/>
            <ac:spMk id="15" creationId="{51FB0666-C87C-719C-5425-BAAB8E800BD7}"/>
          </ac:spMkLst>
        </pc:spChg>
        <pc:spChg chg="del mod">
          <ac:chgData name="Abbie Allen" userId="0590438d-2375-4ac1-9344-12dfb4a6c982" providerId="ADAL" clId="{B1CB8FEE-8C94-4942-B918-5AA52E5FD9D2}" dt="2022-06-27T12:08:21.311" v="3187" actId="478"/>
          <ac:spMkLst>
            <pc:docMk/>
            <pc:sldMk cId="3981193103" sldId="263"/>
            <ac:spMk id="17" creationId="{00000000-0000-0000-0000-000000000000}"/>
          </ac:spMkLst>
        </pc:spChg>
        <pc:spChg chg="del mod">
          <ac:chgData name="Abbie Allen" userId="0590438d-2375-4ac1-9344-12dfb4a6c982" providerId="ADAL" clId="{B1CB8FEE-8C94-4942-B918-5AA52E5FD9D2}" dt="2022-06-27T12:08:21.311" v="3187" actId="478"/>
          <ac:spMkLst>
            <pc:docMk/>
            <pc:sldMk cId="3981193103" sldId="263"/>
            <ac:spMk id="18" creationId="{00000000-0000-0000-0000-000000000000}"/>
          </ac:spMkLst>
        </pc:spChg>
        <pc:spChg chg="add del mod">
          <ac:chgData name="Abbie Allen" userId="0590438d-2375-4ac1-9344-12dfb4a6c982" providerId="ADAL" clId="{B1CB8FEE-8C94-4942-B918-5AA52E5FD9D2}" dt="2022-06-27T12:08:21.311" v="3187" actId="478"/>
          <ac:spMkLst>
            <pc:docMk/>
            <pc:sldMk cId="3981193103" sldId="263"/>
            <ac:spMk id="19" creationId="{55C2C95D-2520-0012-A6FF-1772610E9D08}"/>
          </ac:spMkLst>
        </pc:spChg>
        <pc:spChg chg="add mod">
          <ac:chgData name="Abbie Allen" userId="0590438d-2375-4ac1-9344-12dfb4a6c982" providerId="ADAL" clId="{B1CB8FEE-8C94-4942-B918-5AA52E5FD9D2}" dt="2022-06-28T14:29:40.310" v="4396" actId="1076"/>
          <ac:spMkLst>
            <pc:docMk/>
            <pc:sldMk cId="3981193103" sldId="263"/>
            <ac:spMk id="19" creationId="{D57FADBF-8C9F-373E-3D28-22DFD6D64350}"/>
          </ac:spMkLst>
        </pc:spChg>
        <pc:spChg chg="del mod">
          <ac:chgData name="Abbie Allen" userId="0590438d-2375-4ac1-9344-12dfb4a6c982" providerId="ADAL" clId="{B1CB8FEE-8C94-4942-B918-5AA52E5FD9D2}" dt="2022-06-27T12:08:21.311" v="3187" actId="478"/>
          <ac:spMkLst>
            <pc:docMk/>
            <pc:sldMk cId="3981193103" sldId="263"/>
            <ac:spMk id="21" creationId="{00000000-0000-0000-0000-000000000000}"/>
          </ac:spMkLst>
        </pc:spChg>
        <pc:spChg chg="add mod">
          <ac:chgData name="Abbie Allen" userId="0590438d-2375-4ac1-9344-12dfb4a6c982" providerId="ADAL" clId="{B1CB8FEE-8C94-4942-B918-5AA52E5FD9D2}" dt="2022-06-27T13:39:36.542" v="3646" actId="1076"/>
          <ac:spMkLst>
            <pc:docMk/>
            <pc:sldMk cId="3981193103" sldId="263"/>
            <ac:spMk id="22" creationId="{00EDF92D-1ECD-281B-0C98-83AD7868BC8F}"/>
          </ac:spMkLst>
        </pc:spChg>
        <pc:spChg chg="add mod">
          <ac:chgData name="Abbie Allen" userId="0590438d-2375-4ac1-9344-12dfb4a6c982" providerId="ADAL" clId="{B1CB8FEE-8C94-4942-B918-5AA52E5FD9D2}" dt="2022-06-28T14:36:53.107" v="4483" actId="1076"/>
          <ac:spMkLst>
            <pc:docMk/>
            <pc:sldMk cId="3981193103" sldId="263"/>
            <ac:spMk id="23" creationId="{FF130A75-EDE8-742B-FBD6-FA4E897DDA3B}"/>
          </ac:spMkLst>
        </pc:spChg>
        <pc:spChg chg="del mod">
          <ac:chgData name="Abbie Allen" userId="0590438d-2375-4ac1-9344-12dfb4a6c982" providerId="ADAL" clId="{B1CB8FEE-8C94-4942-B918-5AA52E5FD9D2}" dt="2022-06-27T12:08:21.311" v="3187" actId="478"/>
          <ac:spMkLst>
            <pc:docMk/>
            <pc:sldMk cId="3981193103" sldId="263"/>
            <ac:spMk id="24" creationId="{00000000-0000-0000-0000-000000000000}"/>
          </ac:spMkLst>
        </pc:spChg>
        <pc:spChg chg="add mod">
          <ac:chgData name="Abbie Allen" userId="0590438d-2375-4ac1-9344-12dfb4a6c982" providerId="ADAL" clId="{B1CB8FEE-8C94-4942-B918-5AA52E5FD9D2}" dt="2022-06-28T14:43:07.853" v="4560" actId="1076"/>
          <ac:spMkLst>
            <pc:docMk/>
            <pc:sldMk cId="3981193103" sldId="263"/>
            <ac:spMk id="26" creationId="{5066430D-97CC-810F-BC1E-1250A77DF1C6}"/>
          </ac:spMkLst>
        </pc:spChg>
        <pc:spChg chg="add del mod">
          <ac:chgData name="Abbie Allen" userId="0590438d-2375-4ac1-9344-12dfb4a6c982" providerId="ADAL" clId="{B1CB8FEE-8C94-4942-B918-5AA52E5FD9D2}" dt="2022-06-27T12:08:21.311" v="3187" actId="478"/>
          <ac:spMkLst>
            <pc:docMk/>
            <pc:sldMk cId="3981193103" sldId="263"/>
            <ac:spMk id="27" creationId="{DC48DA9D-C135-4B66-5524-FDAADCC627BC}"/>
          </ac:spMkLst>
        </pc:spChg>
        <pc:spChg chg="add del mod">
          <ac:chgData name="Abbie Allen" userId="0590438d-2375-4ac1-9344-12dfb4a6c982" providerId="ADAL" clId="{B1CB8FEE-8C94-4942-B918-5AA52E5FD9D2}" dt="2022-06-27T12:08:21.311" v="3187" actId="478"/>
          <ac:spMkLst>
            <pc:docMk/>
            <pc:sldMk cId="3981193103" sldId="263"/>
            <ac:spMk id="30" creationId="{281C499F-84A3-CD6F-1A56-92AD52575A50}"/>
          </ac:spMkLst>
        </pc:spChg>
        <pc:spChg chg="add mod">
          <ac:chgData name="Abbie Allen" userId="0590438d-2375-4ac1-9344-12dfb4a6c982" providerId="ADAL" clId="{B1CB8FEE-8C94-4942-B918-5AA52E5FD9D2}" dt="2022-06-27T14:31:02.478" v="3780" actId="1076"/>
          <ac:spMkLst>
            <pc:docMk/>
            <pc:sldMk cId="3981193103" sldId="263"/>
            <ac:spMk id="31" creationId="{FA34BFB8-3688-44B2-9D11-B64DAC6169F9}"/>
          </ac:spMkLst>
        </pc:spChg>
        <pc:spChg chg="add mod">
          <ac:chgData name="Abbie Allen" userId="0590438d-2375-4ac1-9344-12dfb4a6c982" providerId="ADAL" clId="{B1CB8FEE-8C94-4942-B918-5AA52E5FD9D2}" dt="2022-06-28T14:57:55.372" v="4690" actId="1076"/>
          <ac:spMkLst>
            <pc:docMk/>
            <pc:sldMk cId="3981193103" sldId="263"/>
            <ac:spMk id="32" creationId="{629C1933-985A-40F0-BD33-A55EFC0DF078}"/>
          </ac:spMkLst>
        </pc:spChg>
        <pc:spChg chg="add del mod">
          <ac:chgData name="Abbie Allen" userId="0590438d-2375-4ac1-9344-12dfb4a6c982" providerId="ADAL" clId="{B1CB8FEE-8C94-4942-B918-5AA52E5FD9D2}" dt="2022-06-27T12:08:21.311" v="3187" actId="478"/>
          <ac:spMkLst>
            <pc:docMk/>
            <pc:sldMk cId="3981193103" sldId="263"/>
            <ac:spMk id="33" creationId="{726E7032-DA41-34C0-5B71-9115C09A0E9F}"/>
          </ac:spMkLst>
        </pc:spChg>
        <pc:spChg chg="add del mod">
          <ac:chgData name="Abbie Allen" userId="0590438d-2375-4ac1-9344-12dfb4a6c982" providerId="ADAL" clId="{B1CB8FEE-8C94-4942-B918-5AA52E5FD9D2}" dt="2022-06-27T12:08:21.311" v="3187" actId="478"/>
          <ac:spMkLst>
            <pc:docMk/>
            <pc:sldMk cId="3981193103" sldId="263"/>
            <ac:spMk id="36" creationId="{300EB3D3-8329-8797-30B4-2FF3BEAD09F7}"/>
          </ac:spMkLst>
        </pc:spChg>
        <pc:spChg chg="add mod">
          <ac:chgData name="Abbie Allen" userId="0590438d-2375-4ac1-9344-12dfb4a6c982" providerId="ADAL" clId="{B1CB8FEE-8C94-4942-B918-5AA52E5FD9D2}" dt="2022-06-28T15:03:50.571" v="4832" actId="1076"/>
          <ac:spMkLst>
            <pc:docMk/>
            <pc:sldMk cId="3981193103" sldId="263"/>
            <ac:spMk id="36" creationId="{6FF90DD0-C5FB-347B-D23F-E38D0215F3B1}"/>
          </ac:spMkLst>
        </pc:spChg>
        <pc:spChg chg="add mod">
          <ac:chgData name="Abbie Allen" userId="0590438d-2375-4ac1-9344-12dfb4a6c982" providerId="ADAL" clId="{B1CB8FEE-8C94-4942-B918-5AA52E5FD9D2}" dt="2022-06-27T14:53:03.534" v="3858" actId="1076"/>
          <ac:spMkLst>
            <pc:docMk/>
            <pc:sldMk cId="3981193103" sldId="263"/>
            <ac:spMk id="39" creationId="{1E0EA83C-603E-8EF5-3120-7FE12B988642}"/>
          </ac:spMkLst>
        </pc:spChg>
        <pc:spChg chg="add del mod">
          <ac:chgData name="Abbie Allen" userId="0590438d-2375-4ac1-9344-12dfb4a6c982" providerId="ADAL" clId="{B1CB8FEE-8C94-4942-B918-5AA52E5FD9D2}" dt="2022-06-27T12:08:21.311" v="3187" actId="478"/>
          <ac:spMkLst>
            <pc:docMk/>
            <pc:sldMk cId="3981193103" sldId="263"/>
            <ac:spMk id="40" creationId="{DC1DA5D1-9EC9-3464-1236-A4C6CF9E37CD}"/>
          </ac:spMkLst>
        </pc:spChg>
        <pc:spChg chg="add mod">
          <ac:chgData name="Abbie Allen" userId="0590438d-2375-4ac1-9344-12dfb4a6c982" providerId="ADAL" clId="{B1CB8FEE-8C94-4942-B918-5AA52E5FD9D2}" dt="2022-06-28T15:12:14.559" v="5000" actId="1076"/>
          <ac:spMkLst>
            <pc:docMk/>
            <pc:sldMk cId="3981193103" sldId="263"/>
            <ac:spMk id="41" creationId="{2FE2B413-C822-AFF2-7C02-E9A936C6F20D}"/>
          </ac:spMkLst>
        </pc:spChg>
        <pc:spChg chg="add del mod">
          <ac:chgData name="Abbie Allen" userId="0590438d-2375-4ac1-9344-12dfb4a6c982" providerId="ADAL" clId="{B1CB8FEE-8C94-4942-B918-5AA52E5FD9D2}" dt="2022-06-27T12:08:21.311" v="3187" actId="478"/>
          <ac:spMkLst>
            <pc:docMk/>
            <pc:sldMk cId="3981193103" sldId="263"/>
            <ac:spMk id="43" creationId="{B2A3B5E5-5943-F035-672B-BFBE89308F9C}"/>
          </ac:spMkLst>
        </pc:spChg>
        <pc:spChg chg="add mod">
          <ac:chgData name="Abbie Allen" userId="0590438d-2375-4ac1-9344-12dfb4a6c982" providerId="ADAL" clId="{B1CB8FEE-8C94-4942-B918-5AA52E5FD9D2}" dt="2022-06-27T14:59:21.905" v="3943" actId="1076"/>
          <ac:spMkLst>
            <pc:docMk/>
            <pc:sldMk cId="3981193103" sldId="263"/>
            <ac:spMk id="45" creationId="{A0E07A97-EA9F-CFDE-768C-A9A6AC17C2E3}"/>
          </ac:spMkLst>
        </pc:spChg>
        <pc:spChg chg="add del mod">
          <ac:chgData name="Abbie Allen" userId="0590438d-2375-4ac1-9344-12dfb4a6c982" providerId="ADAL" clId="{B1CB8FEE-8C94-4942-B918-5AA52E5FD9D2}" dt="2022-06-27T12:08:21.311" v="3187" actId="478"/>
          <ac:spMkLst>
            <pc:docMk/>
            <pc:sldMk cId="3981193103" sldId="263"/>
            <ac:spMk id="49" creationId="{51711F33-9D17-DF2D-36F4-C465685FDADE}"/>
          </ac:spMkLst>
        </pc:spChg>
        <pc:spChg chg="add del mod">
          <ac:chgData name="Abbie Allen" userId="0590438d-2375-4ac1-9344-12dfb4a6c982" providerId="ADAL" clId="{B1CB8FEE-8C94-4942-B918-5AA52E5FD9D2}" dt="2022-06-27T12:08:21.311" v="3187" actId="478"/>
          <ac:spMkLst>
            <pc:docMk/>
            <pc:sldMk cId="3981193103" sldId="263"/>
            <ac:spMk id="52" creationId="{2CD9ADC2-B1DC-CBCC-ADF4-32CF728B0601}"/>
          </ac:spMkLst>
        </pc:spChg>
        <pc:spChg chg="add del mod">
          <ac:chgData name="Abbie Allen" userId="0590438d-2375-4ac1-9344-12dfb4a6c982" providerId="ADAL" clId="{B1CB8FEE-8C94-4942-B918-5AA52E5FD9D2}" dt="2022-06-27T12:08:21.311" v="3187" actId="478"/>
          <ac:spMkLst>
            <pc:docMk/>
            <pc:sldMk cId="3981193103" sldId="263"/>
            <ac:spMk id="55" creationId="{C0A16D82-454F-459E-2464-4A215FCD0D0C}"/>
          </ac:spMkLst>
        </pc:spChg>
        <pc:spChg chg="add del mod">
          <ac:chgData name="Abbie Allen" userId="0590438d-2375-4ac1-9344-12dfb4a6c982" providerId="ADAL" clId="{B1CB8FEE-8C94-4942-B918-5AA52E5FD9D2}" dt="2022-06-27T12:08:21.311" v="3187" actId="478"/>
          <ac:spMkLst>
            <pc:docMk/>
            <pc:sldMk cId="3981193103" sldId="263"/>
            <ac:spMk id="59" creationId="{1336EFFB-C559-7B94-7FCD-0BC462B1EA59}"/>
          </ac:spMkLst>
        </pc:spChg>
        <pc:spChg chg="add del mod">
          <ac:chgData name="Abbie Allen" userId="0590438d-2375-4ac1-9344-12dfb4a6c982" providerId="ADAL" clId="{B1CB8FEE-8C94-4942-B918-5AA52E5FD9D2}" dt="2022-06-27T12:08:21.311" v="3187" actId="478"/>
          <ac:spMkLst>
            <pc:docMk/>
            <pc:sldMk cId="3981193103" sldId="263"/>
            <ac:spMk id="62" creationId="{9382315B-7741-DDB8-FAA8-719502E3BF9E}"/>
          </ac:spMkLst>
        </pc:spChg>
        <pc:spChg chg="mod">
          <ac:chgData name="Abbie Allen" userId="0590438d-2375-4ac1-9344-12dfb4a6c982" providerId="ADAL" clId="{B1CB8FEE-8C94-4942-B918-5AA52E5FD9D2}" dt="2022-06-27T12:08:24.302" v="3189"/>
          <ac:spMkLst>
            <pc:docMk/>
            <pc:sldMk cId="3981193103" sldId="263"/>
            <ac:spMk id="63" creationId="{FD0388E8-FCAF-7528-51B6-1F4E5D63D564}"/>
          </ac:spMkLst>
        </pc:spChg>
        <pc:spChg chg="add del mod">
          <ac:chgData name="Abbie Allen" userId="0590438d-2375-4ac1-9344-12dfb4a6c982" providerId="ADAL" clId="{B1CB8FEE-8C94-4942-B918-5AA52E5FD9D2}" dt="2022-06-27T12:08:21.311" v="3187" actId="478"/>
          <ac:spMkLst>
            <pc:docMk/>
            <pc:sldMk cId="3981193103" sldId="263"/>
            <ac:spMk id="65" creationId="{EFFC9EEE-F311-C548-0D64-017DB1829FCC}"/>
          </ac:spMkLst>
        </pc:spChg>
        <pc:spChg chg="mod">
          <ac:chgData name="Abbie Allen" userId="0590438d-2375-4ac1-9344-12dfb4a6c982" providerId="ADAL" clId="{B1CB8FEE-8C94-4942-B918-5AA52E5FD9D2}" dt="2022-06-27T12:08:24.302" v="3189"/>
          <ac:spMkLst>
            <pc:docMk/>
            <pc:sldMk cId="3981193103" sldId="263"/>
            <ac:spMk id="66" creationId="{50547D2D-99FB-0FA8-C228-0E94F3ADAE78}"/>
          </ac:spMkLst>
        </pc:spChg>
        <pc:spChg chg="add del mod">
          <ac:chgData name="Abbie Allen" userId="0590438d-2375-4ac1-9344-12dfb4a6c982" providerId="ADAL" clId="{B1CB8FEE-8C94-4942-B918-5AA52E5FD9D2}" dt="2022-06-27T12:08:21.311" v="3187" actId="478"/>
          <ac:spMkLst>
            <pc:docMk/>
            <pc:sldMk cId="3981193103" sldId="263"/>
            <ac:spMk id="68" creationId="{D9A588C7-6DD6-005C-F51C-F69EE0F558CA}"/>
          </ac:spMkLst>
        </pc:spChg>
        <pc:spChg chg="mod">
          <ac:chgData name="Abbie Allen" userId="0590438d-2375-4ac1-9344-12dfb4a6c982" providerId="ADAL" clId="{B1CB8FEE-8C94-4942-B918-5AA52E5FD9D2}" dt="2022-06-27T12:08:24.302" v="3189"/>
          <ac:spMkLst>
            <pc:docMk/>
            <pc:sldMk cId="3981193103" sldId="263"/>
            <ac:spMk id="69" creationId="{FD7B5319-07F3-C671-0B35-69A92E5C9B08}"/>
          </ac:spMkLst>
        </pc:spChg>
        <pc:spChg chg="add del mod">
          <ac:chgData name="Abbie Allen" userId="0590438d-2375-4ac1-9344-12dfb4a6c982" providerId="ADAL" clId="{B1CB8FEE-8C94-4942-B918-5AA52E5FD9D2}" dt="2022-06-27T12:08:21.311" v="3187" actId="478"/>
          <ac:spMkLst>
            <pc:docMk/>
            <pc:sldMk cId="3981193103" sldId="263"/>
            <ac:spMk id="71" creationId="{66132F45-2B30-F72B-ED11-16473A10B0D4}"/>
          </ac:spMkLst>
        </pc:spChg>
        <pc:spChg chg="mod">
          <ac:chgData name="Abbie Allen" userId="0590438d-2375-4ac1-9344-12dfb4a6c982" providerId="ADAL" clId="{B1CB8FEE-8C94-4942-B918-5AA52E5FD9D2}" dt="2022-06-27T12:08:24.302" v="3189"/>
          <ac:spMkLst>
            <pc:docMk/>
            <pc:sldMk cId="3981193103" sldId="263"/>
            <ac:spMk id="72" creationId="{2FDDE2BD-255F-9A3C-55B8-3162171420A7}"/>
          </ac:spMkLst>
        </pc:spChg>
        <pc:spChg chg="add del mod">
          <ac:chgData name="Abbie Allen" userId="0590438d-2375-4ac1-9344-12dfb4a6c982" providerId="ADAL" clId="{B1CB8FEE-8C94-4942-B918-5AA52E5FD9D2}" dt="2022-06-27T12:08:21.311" v="3187" actId="478"/>
          <ac:spMkLst>
            <pc:docMk/>
            <pc:sldMk cId="3981193103" sldId="263"/>
            <ac:spMk id="74" creationId="{C0C3E0CB-C78E-12A5-2FA1-92047C02B64A}"/>
          </ac:spMkLst>
        </pc:spChg>
        <pc:spChg chg="mod">
          <ac:chgData name="Abbie Allen" userId="0590438d-2375-4ac1-9344-12dfb4a6c982" providerId="ADAL" clId="{B1CB8FEE-8C94-4942-B918-5AA52E5FD9D2}" dt="2022-06-27T12:08:24.302" v="3189"/>
          <ac:spMkLst>
            <pc:docMk/>
            <pc:sldMk cId="3981193103" sldId="263"/>
            <ac:spMk id="75" creationId="{ED0964B5-31CE-C9DC-08F1-4BA009F7D1E6}"/>
          </ac:spMkLst>
        </pc:spChg>
        <pc:spChg chg="add del mod">
          <ac:chgData name="Abbie Allen" userId="0590438d-2375-4ac1-9344-12dfb4a6c982" providerId="ADAL" clId="{B1CB8FEE-8C94-4942-B918-5AA52E5FD9D2}" dt="2022-06-27T12:08:21.311" v="3187" actId="478"/>
          <ac:spMkLst>
            <pc:docMk/>
            <pc:sldMk cId="3981193103" sldId="263"/>
            <ac:spMk id="77" creationId="{0F91C7AE-8909-2AFD-315E-F27A7E8F4B12}"/>
          </ac:spMkLst>
        </pc:spChg>
        <pc:spChg chg="mod">
          <ac:chgData name="Abbie Allen" userId="0590438d-2375-4ac1-9344-12dfb4a6c982" providerId="ADAL" clId="{B1CB8FEE-8C94-4942-B918-5AA52E5FD9D2}" dt="2022-06-27T12:08:24.302" v="3189"/>
          <ac:spMkLst>
            <pc:docMk/>
            <pc:sldMk cId="3981193103" sldId="263"/>
            <ac:spMk id="78" creationId="{5E75F539-70DF-52F9-A2BE-8B6B564B01FC}"/>
          </ac:spMkLst>
        </pc:spChg>
        <pc:spChg chg="add del mod">
          <ac:chgData name="Abbie Allen" userId="0590438d-2375-4ac1-9344-12dfb4a6c982" providerId="ADAL" clId="{B1CB8FEE-8C94-4942-B918-5AA52E5FD9D2}" dt="2022-06-27T12:08:21.311" v="3187" actId="478"/>
          <ac:spMkLst>
            <pc:docMk/>
            <pc:sldMk cId="3981193103" sldId="263"/>
            <ac:spMk id="80" creationId="{4AB6F5BC-D95C-9DD3-1598-CDE15F0266F7}"/>
          </ac:spMkLst>
        </pc:spChg>
        <pc:spChg chg="mod">
          <ac:chgData name="Abbie Allen" userId="0590438d-2375-4ac1-9344-12dfb4a6c982" providerId="ADAL" clId="{B1CB8FEE-8C94-4942-B918-5AA52E5FD9D2}" dt="2022-06-20T11:51:51.277" v="2249"/>
          <ac:spMkLst>
            <pc:docMk/>
            <pc:sldMk cId="3981193103" sldId="263"/>
            <ac:spMk id="83" creationId="{ADB47DBB-3CE7-FCD9-EAF7-B550B4415B70}"/>
          </ac:spMkLst>
        </pc:spChg>
        <pc:spChg chg="mod">
          <ac:chgData name="Abbie Allen" userId="0590438d-2375-4ac1-9344-12dfb4a6c982" providerId="ADAL" clId="{B1CB8FEE-8C94-4942-B918-5AA52E5FD9D2}" dt="2022-06-20T11:51:51.277" v="2249"/>
          <ac:spMkLst>
            <pc:docMk/>
            <pc:sldMk cId="3981193103" sldId="263"/>
            <ac:spMk id="84" creationId="{BF8AAFF8-6A6E-FAF5-914F-861A7B599627}"/>
          </ac:spMkLst>
        </pc:spChg>
        <pc:spChg chg="mod">
          <ac:chgData name="Abbie Allen" userId="0590438d-2375-4ac1-9344-12dfb4a6c982" providerId="ADAL" clId="{B1CB8FEE-8C94-4942-B918-5AA52E5FD9D2}" dt="2022-06-20T11:51:51.277" v="2249"/>
          <ac:spMkLst>
            <pc:docMk/>
            <pc:sldMk cId="3981193103" sldId="263"/>
            <ac:spMk id="85" creationId="{E8BCECF1-4DCD-7ED1-74DA-8E322141FA7C}"/>
          </ac:spMkLst>
        </pc:spChg>
        <pc:spChg chg="mod">
          <ac:chgData name="Abbie Allen" userId="0590438d-2375-4ac1-9344-12dfb4a6c982" providerId="ADAL" clId="{B1CB8FEE-8C94-4942-B918-5AA52E5FD9D2}" dt="2022-06-20T11:51:51.277" v="2249"/>
          <ac:spMkLst>
            <pc:docMk/>
            <pc:sldMk cId="3981193103" sldId="263"/>
            <ac:spMk id="86" creationId="{C9E532FC-0B67-ED3C-4C78-996B85BEB885}"/>
          </ac:spMkLst>
        </pc:spChg>
        <pc:spChg chg="mod">
          <ac:chgData name="Abbie Allen" userId="0590438d-2375-4ac1-9344-12dfb4a6c982" providerId="ADAL" clId="{B1CB8FEE-8C94-4942-B918-5AA52E5FD9D2}" dt="2022-06-20T11:51:51.277" v="2249"/>
          <ac:spMkLst>
            <pc:docMk/>
            <pc:sldMk cId="3981193103" sldId="263"/>
            <ac:spMk id="87" creationId="{4D340CD1-6422-2B8B-5BAB-05A57A02CF48}"/>
          </ac:spMkLst>
        </pc:spChg>
        <pc:spChg chg="mod">
          <ac:chgData name="Abbie Allen" userId="0590438d-2375-4ac1-9344-12dfb4a6c982" providerId="ADAL" clId="{B1CB8FEE-8C94-4942-B918-5AA52E5FD9D2}" dt="2022-06-20T11:51:51.277" v="2249"/>
          <ac:spMkLst>
            <pc:docMk/>
            <pc:sldMk cId="3981193103" sldId="263"/>
            <ac:spMk id="88" creationId="{7A49A1E9-746E-DA21-7317-03264B460426}"/>
          </ac:spMkLst>
        </pc:spChg>
        <pc:spChg chg="mod">
          <ac:chgData name="Abbie Allen" userId="0590438d-2375-4ac1-9344-12dfb4a6c982" providerId="ADAL" clId="{B1CB8FEE-8C94-4942-B918-5AA52E5FD9D2}" dt="2022-06-20T11:51:51.277" v="2249"/>
          <ac:spMkLst>
            <pc:docMk/>
            <pc:sldMk cId="3981193103" sldId="263"/>
            <ac:spMk id="89" creationId="{025C7F8F-F9C3-2A6B-B5A7-781CBDF9D692}"/>
          </ac:spMkLst>
        </pc:spChg>
        <pc:spChg chg="mod">
          <ac:chgData name="Abbie Allen" userId="0590438d-2375-4ac1-9344-12dfb4a6c982" providerId="ADAL" clId="{B1CB8FEE-8C94-4942-B918-5AA52E5FD9D2}" dt="2022-06-20T11:51:51.277" v="2249"/>
          <ac:spMkLst>
            <pc:docMk/>
            <pc:sldMk cId="3981193103" sldId="263"/>
            <ac:spMk id="90" creationId="{D551E50B-3E1C-0214-9F67-50305DEACA1E}"/>
          </ac:spMkLst>
        </pc:spChg>
        <pc:spChg chg="mod">
          <ac:chgData name="Abbie Allen" userId="0590438d-2375-4ac1-9344-12dfb4a6c982" providerId="ADAL" clId="{B1CB8FEE-8C94-4942-B918-5AA52E5FD9D2}" dt="2022-06-27T12:08:24.302" v="3189"/>
          <ac:spMkLst>
            <pc:docMk/>
            <pc:sldMk cId="3981193103" sldId="263"/>
            <ac:spMk id="91" creationId="{AEBE3E95-E258-0F10-9036-165AB6213E67}"/>
          </ac:spMkLst>
        </pc:spChg>
        <pc:spChg chg="mod">
          <ac:chgData name="Abbie Allen" userId="0590438d-2375-4ac1-9344-12dfb4a6c982" providerId="ADAL" clId="{B1CB8FEE-8C94-4942-B918-5AA52E5FD9D2}" dt="2022-06-27T12:08:24.302" v="3189"/>
          <ac:spMkLst>
            <pc:docMk/>
            <pc:sldMk cId="3981193103" sldId="263"/>
            <ac:spMk id="92" creationId="{CC2E6617-76DA-FF9D-DF2B-0BA30A54B467}"/>
          </ac:spMkLst>
        </pc:spChg>
        <pc:spChg chg="mod">
          <ac:chgData name="Abbie Allen" userId="0590438d-2375-4ac1-9344-12dfb4a6c982" providerId="ADAL" clId="{B1CB8FEE-8C94-4942-B918-5AA52E5FD9D2}" dt="2022-06-27T12:08:24.302" v="3189"/>
          <ac:spMkLst>
            <pc:docMk/>
            <pc:sldMk cId="3981193103" sldId="263"/>
            <ac:spMk id="93" creationId="{A4EC7053-7D33-D1CC-D5DC-65DEAF6ABF18}"/>
          </ac:spMkLst>
        </pc:spChg>
        <pc:spChg chg="mod">
          <ac:chgData name="Abbie Allen" userId="0590438d-2375-4ac1-9344-12dfb4a6c982" providerId="ADAL" clId="{B1CB8FEE-8C94-4942-B918-5AA52E5FD9D2}" dt="2022-06-27T12:08:24.302" v="3189"/>
          <ac:spMkLst>
            <pc:docMk/>
            <pc:sldMk cId="3981193103" sldId="263"/>
            <ac:spMk id="94" creationId="{3728CD60-BD59-1E2C-6553-F2ECCFE3F237}"/>
          </ac:spMkLst>
        </pc:spChg>
        <pc:spChg chg="add mod">
          <ac:chgData name="Abbie Allen" userId="0590438d-2375-4ac1-9344-12dfb4a6c982" providerId="ADAL" clId="{B1CB8FEE-8C94-4942-B918-5AA52E5FD9D2}" dt="2022-06-27T12:51:03.876" v="3570"/>
          <ac:spMkLst>
            <pc:docMk/>
            <pc:sldMk cId="3981193103" sldId="263"/>
            <ac:spMk id="95" creationId="{7DE953C7-069B-6500-6F5E-7B45E7D3256D}"/>
          </ac:spMkLst>
        </pc:spChg>
        <pc:grpChg chg="del">
          <ac:chgData name="Abbie Allen" userId="0590438d-2375-4ac1-9344-12dfb4a6c982" providerId="ADAL" clId="{B1CB8FEE-8C94-4942-B918-5AA52E5FD9D2}" dt="2022-06-20T11:51:50.707" v="2248" actId="478"/>
          <ac:grpSpMkLst>
            <pc:docMk/>
            <pc:sldMk cId="3981193103" sldId="263"/>
            <ac:grpSpMk id="7" creationId="{00000000-0000-0000-0000-000000000000}"/>
          </ac:grpSpMkLst>
        </pc:grpChg>
        <pc:grpChg chg="add mod">
          <ac:chgData name="Abbie Allen" userId="0590438d-2375-4ac1-9344-12dfb4a6c982" providerId="ADAL" clId="{B1CB8FEE-8C94-4942-B918-5AA52E5FD9D2}" dt="2022-06-27T12:08:30.528" v="3190" actId="1076"/>
          <ac:grpSpMkLst>
            <pc:docMk/>
            <pc:sldMk cId="3981193103" sldId="263"/>
            <ac:grpSpMk id="58" creationId="{0C44149D-5377-DCBA-9035-02ABE803D450}"/>
          </ac:grpSpMkLst>
        </pc:grpChg>
        <pc:grpChg chg="mod">
          <ac:chgData name="Abbie Allen" userId="0590438d-2375-4ac1-9344-12dfb4a6c982" providerId="ADAL" clId="{B1CB8FEE-8C94-4942-B918-5AA52E5FD9D2}" dt="2022-06-27T12:08:24.302" v="3189"/>
          <ac:grpSpMkLst>
            <pc:docMk/>
            <pc:sldMk cId="3981193103" sldId="263"/>
            <ac:grpSpMk id="60" creationId="{016447A3-E547-47C0-FF86-A949AA5131F4}"/>
          </ac:grpSpMkLst>
        </pc:grpChg>
        <pc:grpChg chg="add del mod ord">
          <ac:chgData name="Abbie Allen" userId="0590438d-2375-4ac1-9344-12dfb4a6c982" providerId="ADAL" clId="{B1CB8FEE-8C94-4942-B918-5AA52E5FD9D2}" dt="2022-06-27T12:08:23.235" v="3188" actId="478"/>
          <ac:grpSpMkLst>
            <pc:docMk/>
            <pc:sldMk cId="3981193103" sldId="263"/>
            <ac:grpSpMk id="81" creationId="{8FAEFF87-8980-988B-8529-EDDAD928E6A0}"/>
          </ac:grpSpMkLst>
        </pc:grpChg>
        <pc:picChg chg="mod">
          <ac:chgData name="Abbie Allen" userId="0590438d-2375-4ac1-9344-12dfb4a6c982" providerId="ADAL" clId="{B1CB8FEE-8C94-4942-B918-5AA52E5FD9D2}" dt="2022-06-20T11:51:51.277" v="2249"/>
          <ac:picMkLst>
            <pc:docMk/>
            <pc:sldMk cId="3981193103" sldId="263"/>
            <ac:picMk id="82" creationId="{F9FF42CD-BA8D-2038-AB89-B320A38C1119}"/>
          </ac:picMkLst>
        </pc:picChg>
        <pc:cxnChg chg="del mod">
          <ac:chgData name="Abbie Allen" userId="0590438d-2375-4ac1-9344-12dfb4a6c982" providerId="ADAL" clId="{B1CB8FEE-8C94-4942-B918-5AA52E5FD9D2}" dt="2022-06-27T12:08:21.311" v="3187" actId="478"/>
          <ac:cxnSpMkLst>
            <pc:docMk/>
            <pc:sldMk cId="3981193103" sldId="263"/>
            <ac:cxnSpMk id="3" creationId="{00000000-0000-0000-0000-000000000000}"/>
          </ac:cxnSpMkLst>
        </pc:cxnChg>
        <pc:cxnChg chg="add">
          <ac:chgData name="Abbie Allen" userId="0590438d-2375-4ac1-9344-12dfb4a6c982" providerId="ADAL" clId="{B1CB8FEE-8C94-4942-B918-5AA52E5FD9D2}" dt="2022-06-28T14:07:30.940" v="4021" actId="11529"/>
          <ac:cxnSpMkLst>
            <pc:docMk/>
            <pc:sldMk cId="3981193103" sldId="263"/>
            <ac:cxnSpMk id="3" creationId="{6C898459-AB46-85E2-CA4E-B888023372C3}"/>
          </ac:cxnSpMkLst>
        </pc:cxnChg>
        <pc:cxnChg chg="add del mod">
          <ac:chgData name="Abbie Allen" userId="0590438d-2375-4ac1-9344-12dfb4a6c982" providerId="ADAL" clId="{B1CB8FEE-8C94-4942-B918-5AA52E5FD9D2}" dt="2022-06-27T12:08:21.311" v="3187" actId="478"/>
          <ac:cxnSpMkLst>
            <pc:docMk/>
            <pc:sldMk cId="3981193103" sldId="263"/>
            <ac:cxnSpMk id="4" creationId="{396E16BD-1553-705B-B38E-0F32F20E8C65}"/>
          </ac:cxnSpMkLst>
        </pc:cxnChg>
        <pc:cxnChg chg="add">
          <ac:chgData name="Abbie Allen" userId="0590438d-2375-4ac1-9344-12dfb4a6c982" providerId="ADAL" clId="{B1CB8FEE-8C94-4942-B918-5AA52E5FD9D2}" dt="2022-06-27T12:17:06.825" v="3257" actId="11529"/>
          <ac:cxnSpMkLst>
            <pc:docMk/>
            <pc:sldMk cId="3981193103" sldId="263"/>
            <ac:cxnSpMk id="7" creationId="{BD9303B8-8F15-9F20-1548-F29EAEAC0378}"/>
          </ac:cxnSpMkLst>
        </pc:cxnChg>
        <pc:cxnChg chg="add mod">
          <ac:chgData name="Abbie Allen" userId="0590438d-2375-4ac1-9344-12dfb4a6c982" providerId="ADAL" clId="{B1CB8FEE-8C94-4942-B918-5AA52E5FD9D2}" dt="2022-06-27T12:51:28.955" v="3575" actId="208"/>
          <ac:cxnSpMkLst>
            <pc:docMk/>
            <pc:sldMk cId="3981193103" sldId="263"/>
            <ac:cxnSpMk id="10" creationId="{F69759E4-BA92-C3BE-322D-008EFB47DFB0}"/>
          </ac:cxnSpMkLst>
        </pc:cxnChg>
        <pc:cxnChg chg="add">
          <ac:chgData name="Abbie Allen" userId="0590438d-2375-4ac1-9344-12dfb4a6c982" providerId="ADAL" clId="{B1CB8FEE-8C94-4942-B918-5AA52E5FD9D2}" dt="2022-06-28T14:17:57.927" v="4203" actId="11529"/>
          <ac:cxnSpMkLst>
            <pc:docMk/>
            <pc:sldMk cId="3981193103" sldId="263"/>
            <ac:cxnSpMk id="12" creationId="{9277F5FE-9155-1A27-2F5A-474A9F0AD205}"/>
          </ac:cxnSpMkLst>
        </pc:cxnChg>
        <pc:cxnChg chg="add mod">
          <ac:chgData name="Abbie Allen" userId="0590438d-2375-4ac1-9344-12dfb4a6c982" providerId="ADAL" clId="{B1CB8FEE-8C94-4942-B918-5AA52E5FD9D2}" dt="2022-06-27T12:51:31.496" v="3576" actId="208"/>
          <ac:cxnSpMkLst>
            <pc:docMk/>
            <pc:sldMk cId="3981193103" sldId="263"/>
            <ac:cxnSpMk id="13" creationId="{429B0373-68F5-B280-2B85-2DCFAF664E47}"/>
          </ac:cxnSpMkLst>
        </pc:cxnChg>
        <pc:cxnChg chg="add">
          <ac:chgData name="Abbie Allen" userId="0590438d-2375-4ac1-9344-12dfb4a6c982" providerId="ADAL" clId="{B1CB8FEE-8C94-4942-B918-5AA52E5FD9D2}" dt="2022-06-27T13:39:19.378" v="3639" actId="11529"/>
          <ac:cxnSpMkLst>
            <pc:docMk/>
            <pc:sldMk cId="3981193103" sldId="263"/>
            <ac:cxnSpMk id="16" creationId="{87F59076-0F1C-E832-3CFE-175B33094D42}"/>
          </ac:cxnSpMkLst>
        </pc:cxnChg>
        <pc:cxnChg chg="add">
          <ac:chgData name="Abbie Allen" userId="0590438d-2375-4ac1-9344-12dfb4a6c982" providerId="ADAL" clId="{B1CB8FEE-8C94-4942-B918-5AA52E5FD9D2}" dt="2022-06-28T14:29:15.987" v="4389" actId="11529"/>
          <ac:cxnSpMkLst>
            <pc:docMk/>
            <pc:sldMk cId="3981193103" sldId="263"/>
            <ac:cxnSpMk id="18" creationId="{06119552-2FB4-743E-CA23-70AB32EDF902}"/>
          </ac:cxnSpMkLst>
        </pc:cxnChg>
        <pc:cxnChg chg="del mod">
          <ac:chgData name="Abbie Allen" userId="0590438d-2375-4ac1-9344-12dfb4a6c982" providerId="ADAL" clId="{B1CB8FEE-8C94-4942-B918-5AA52E5FD9D2}" dt="2022-06-27T12:08:21.311" v="3187" actId="478"/>
          <ac:cxnSpMkLst>
            <pc:docMk/>
            <pc:sldMk cId="3981193103" sldId="263"/>
            <ac:cxnSpMk id="20" creationId="{00000000-0000-0000-0000-000000000000}"/>
          </ac:cxnSpMkLst>
        </pc:cxnChg>
        <pc:cxnChg chg="add">
          <ac:chgData name="Abbie Allen" userId="0590438d-2375-4ac1-9344-12dfb4a6c982" providerId="ADAL" clId="{B1CB8FEE-8C94-4942-B918-5AA52E5FD9D2}" dt="2022-06-28T14:36:39.671" v="4477" actId="11529"/>
          <ac:cxnSpMkLst>
            <pc:docMk/>
            <pc:sldMk cId="3981193103" sldId="263"/>
            <ac:cxnSpMk id="21" creationId="{FACDEDCC-B4CF-CE20-0FE8-EA5FEAE14381}"/>
          </ac:cxnSpMkLst>
        </pc:cxnChg>
        <pc:cxnChg chg="del mod">
          <ac:chgData name="Abbie Allen" userId="0590438d-2375-4ac1-9344-12dfb4a6c982" providerId="ADAL" clId="{B1CB8FEE-8C94-4942-B918-5AA52E5FD9D2}" dt="2022-06-27T12:08:21.311" v="3187" actId="478"/>
          <ac:cxnSpMkLst>
            <pc:docMk/>
            <pc:sldMk cId="3981193103" sldId="263"/>
            <ac:cxnSpMk id="23" creationId="{00000000-0000-0000-0000-000000000000}"/>
          </ac:cxnSpMkLst>
        </pc:cxnChg>
        <pc:cxnChg chg="add del mod">
          <ac:chgData name="Abbie Allen" userId="0590438d-2375-4ac1-9344-12dfb4a6c982" providerId="ADAL" clId="{B1CB8FEE-8C94-4942-B918-5AA52E5FD9D2}" dt="2022-06-27T12:08:21.311" v="3187" actId="478"/>
          <ac:cxnSpMkLst>
            <pc:docMk/>
            <pc:sldMk cId="3981193103" sldId="263"/>
            <ac:cxnSpMk id="25" creationId="{3FDDCDCA-9BA4-F45C-457B-C901C75EE7B9}"/>
          </ac:cxnSpMkLst>
        </pc:cxnChg>
        <pc:cxnChg chg="add">
          <ac:chgData name="Abbie Allen" userId="0590438d-2375-4ac1-9344-12dfb4a6c982" providerId="ADAL" clId="{B1CB8FEE-8C94-4942-B918-5AA52E5FD9D2}" dt="2022-06-28T14:42:51.488" v="4554" actId="11529"/>
          <ac:cxnSpMkLst>
            <pc:docMk/>
            <pc:sldMk cId="3981193103" sldId="263"/>
            <ac:cxnSpMk id="25" creationId="{586668B3-A784-EAA0-267E-A1D44FD0B04A}"/>
          </ac:cxnSpMkLst>
        </pc:cxnChg>
        <pc:cxnChg chg="add">
          <ac:chgData name="Abbie Allen" userId="0590438d-2375-4ac1-9344-12dfb4a6c982" providerId="ADAL" clId="{B1CB8FEE-8C94-4942-B918-5AA52E5FD9D2}" dt="2022-06-27T14:30:48.535" v="3774" actId="11529"/>
          <ac:cxnSpMkLst>
            <pc:docMk/>
            <pc:sldMk cId="3981193103" sldId="263"/>
            <ac:cxnSpMk id="28" creationId="{8C0E0433-6019-A654-B1E6-ED5FD0874D33}"/>
          </ac:cxnSpMkLst>
        </pc:cxnChg>
        <pc:cxnChg chg="add mod">
          <ac:chgData name="Abbie Allen" userId="0590438d-2375-4ac1-9344-12dfb4a6c982" providerId="ADAL" clId="{B1CB8FEE-8C94-4942-B918-5AA52E5FD9D2}" dt="2022-06-28T14:57:48.875" v="4689" actId="14100"/>
          <ac:cxnSpMkLst>
            <pc:docMk/>
            <pc:sldMk cId="3981193103" sldId="263"/>
            <ac:cxnSpMk id="29" creationId="{0CC5AF8E-1469-3F21-EAC4-F043D536F36D}"/>
          </ac:cxnSpMkLst>
        </pc:cxnChg>
        <pc:cxnChg chg="add del mod">
          <ac:chgData name="Abbie Allen" userId="0590438d-2375-4ac1-9344-12dfb4a6c982" providerId="ADAL" clId="{B1CB8FEE-8C94-4942-B918-5AA52E5FD9D2}" dt="2022-06-27T12:08:21.311" v="3187" actId="478"/>
          <ac:cxnSpMkLst>
            <pc:docMk/>
            <pc:sldMk cId="3981193103" sldId="263"/>
            <ac:cxnSpMk id="29" creationId="{6E4D8E3A-D7B8-7366-91F6-03B8D9F394AD}"/>
          </ac:cxnSpMkLst>
        </pc:cxnChg>
        <pc:cxnChg chg="add del mod">
          <ac:chgData name="Abbie Allen" userId="0590438d-2375-4ac1-9344-12dfb4a6c982" providerId="ADAL" clId="{B1CB8FEE-8C94-4942-B918-5AA52E5FD9D2}" dt="2022-06-27T12:08:21.311" v="3187" actId="478"/>
          <ac:cxnSpMkLst>
            <pc:docMk/>
            <pc:sldMk cId="3981193103" sldId="263"/>
            <ac:cxnSpMk id="32" creationId="{07F8FDAA-DF1A-21F5-3FF8-2DD3679E331C}"/>
          </ac:cxnSpMkLst>
        </pc:cxnChg>
        <pc:cxnChg chg="add">
          <ac:chgData name="Abbie Allen" userId="0590438d-2375-4ac1-9344-12dfb4a6c982" providerId="ADAL" clId="{B1CB8FEE-8C94-4942-B918-5AA52E5FD9D2}" dt="2022-06-28T15:03:37.325" v="4826" actId="11529"/>
          <ac:cxnSpMkLst>
            <pc:docMk/>
            <pc:sldMk cId="3981193103" sldId="263"/>
            <ac:cxnSpMk id="35" creationId="{8658D254-54EA-7741-782A-553C1D12A38E}"/>
          </ac:cxnSpMkLst>
        </pc:cxnChg>
        <pc:cxnChg chg="add del mod">
          <ac:chgData name="Abbie Allen" userId="0590438d-2375-4ac1-9344-12dfb4a6c982" providerId="ADAL" clId="{B1CB8FEE-8C94-4942-B918-5AA52E5FD9D2}" dt="2022-06-27T12:08:21.311" v="3187" actId="478"/>
          <ac:cxnSpMkLst>
            <pc:docMk/>
            <pc:sldMk cId="3981193103" sldId="263"/>
            <ac:cxnSpMk id="35" creationId="{EFE322A5-2321-0F00-0946-31B46895389C}"/>
          </ac:cxnSpMkLst>
        </pc:cxnChg>
        <pc:cxnChg chg="add">
          <ac:chgData name="Abbie Allen" userId="0590438d-2375-4ac1-9344-12dfb4a6c982" providerId="ADAL" clId="{B1CB8FEE-8C94-4942-B918-5AA52E5FD9D2}" dt="2022-06-27T14:52:50.404" v="3852" actId="11529"/>
          <ac:cxnSpMkLst>
            <pc:docMk/>
            <pc:sldMk cId="3981193103" sldId="263"/>
            <ac:cxnSpMk id="37" creationId="{DD84F0FF-4821-3FE7-4161-94811F37FF65}"/>
          </ac:cxnSpMkLst>
        </pc:cxnChg>
        <pc:cxnChg chg="add del mod">
          <ac:chgData name="Abbie Allen" userId="0590438d-2375-4ac1-9344-12dfb4a6c982" providerId="ADAL" clId="{B1CB8FEE-8C94-4942-B918-5AA52E5FD9D2}" dt="2022-06-27T12:08:21.311" v="3187" actId="478"/>
          <ac:cxnSpMkLst>
            <pc:docMk/>
            <pc:sldMk cId="3981193103" sldId="263"/>
            <ac:cxnSpMk id="38" creationId="{D0AAADB4-F503-807C-0C09-8E5966CC55B1}"/>
          </ac:cxnSpMkLst>
        </pc:cxnChg>
        <pc:cxnChg chg="add">
          <ac:chgData name="Abbie Allen" userId="0590438d-2375-4ac1-9344-12dfb4a6c982" providerId="ADAL" clId="{B1CB8FEE-8C94-4942-B918-5AA52E5FD9D2}" dt="2022-06-28T15:12:01.095" v="4994" actId="11529"/>
          <ac:cxnSpMkLst>
            <pc:docMk/>
            <pc:sldMk cId="3981193103" sldId="263"/>
            <ac:cxnSpMk id="40" creationId="{242F7609-FA12-CBC0-A712-F2060FAB208C}"/>
          </ac:cxnSpMkLst>
        </pc:cxnChg>
        <pc:cxnChg chg="add del mod">
          <ac:chgData name="Abbie Allen" userId="0590438d-2375-4ac1-9344-12dfb4a6c982" providerId="ADAL" clId="{B1CB8FEE-8C94-4942-B918-5AA52E5FD9D2}" dt="2022-06-27T12:08:21.311" v="3187" actId="478"/>
          <ac:cxnSpMkLst>
            <pc:docMk/>
            <pc:sldMk cId="3981193103" sldId="263"/>
            <ac:cxnSpMk id="42" creationId="{B53712C6-07E6-A249-C41F-7DA15A733998}"/>
          </ac:cxnSpMkLst>
        </pc:cxnChg>
        <pc:cxnChg chg="add">
          <ac:chgData name="Abbie Allen" userId="0590438d-2375-4ac1-9344-12dfb4a6c982" providerId="ADAL" clId="{B1CB8FEE-8C94-4942-B918-5AA52E5FD9D2}" dt="2022-06-27T14:59:09.754" v="3937" actId="11529"/>
          <ac:cxnSpMkLst>
            <pc:docMk/>
            <pc:sldMk cId="3981193103" sldId="263"/>
            <ac:cxnSpMk id="44" creationId="{5939ABEB-DEC3-2007-9730-0BB0573AB567}"/>
          </ac:cxnSpMkLst>
        </pc:cxnChg>
        <pc:cxnChg chg="add del mod">
          <ac:chgData name="Abbie Allen" userId="0590438d-2375-4ac1-9344-12dfb4a6c982" providerId="ADAL" clId="{B1CB8FEE-8C94-4942-B918-5AA52E5FD9D2}" dt="2022-06-27T12:08:21.311" v="3187" actId="478"/>
          <ac:cxnSpMkLst>
            <pc:docMk/>
            <pc:sldMk cId="3981193103" sldId="263"/>
            <ac:cxnSpMk id="48" creationId="{874ABC4A-0AF7-D9B2-9516-82A1BD364818}"/>
          </ac:cxnSpMkLst>
        </pc:cxnChg>
        <pc:cxnChg chg="add del mod">
          <ac:chgData name="Abbie Allen" userId="0590438d-2375-4ac1-9344-12dfb4a6c982" providerId="ADAL" clId="{B1CB8FEE-8C94-4942-B918-5AA52E5FD9D2}" dt="2022-06-27T12:08:21.311" v="3187" actId="478"/>
          <ac:cxnSpMkLst>
            <pc:docMk/>
            <pc:sldMk cId="3981193103" sldId="263"/>
            <ac:cxnSpMk id="51" creationId="{96F5C446-71BC-A500-B879-6FDA79429FA1}"/>
          </ac:cxnSpMkLst>
        </pc:cxnChg>
        <pc:cxnChg chg="add del mod">
          <ac:chgData name="Abbie Allen" userId="0590438d-2375-4ac1-9344-12dfb4a6c982" providerId="ADAL" clId="{B1CB8FEE-8C94-4942-B918-5AA52E5FD9D2}" dt="2022-06-27T12:08:21.311" v="3187" actId="478"/>
          <ac:cxnSpMkLst>
            <pc:docMk/>
            <pc:sldMk cId="3981193103" sldId="263"/>
            <ac:cxnSpMk id="54" creationId="{1F90D504-241A-0031-2573-87A7B8CEA3CB}"/>
          </ac:cxnSpMkLst>
        </pc:cxnChg>
        <pc:cxnChg chg="add del mod">
          <ac:chgData name="Abbie Allen" userId="0590438d-2375-4ac1-9344-12dfb4a6c982" providerId="ADAL" clId="{B1CB8FEE-8C94-4942-B918-5AA52E5FD9D2}" dt="2022-06-27T12:08:21.311" v="3187" actId="478"/>
          <ac:cxnSpMkLst>
            <pc:docMk/>
            <pc:sldMk cId="3981193103" sldId="263"/>
            <ac:cxnSpMk id="57" creationId="{7C83DAF1-1B18-B548-E517-1F4B7AD32AAC}"/>
          </ac:cxnSpMkLst>
        </pc:cxnChg>
        <pc:cxnChg chg="add del mod">
          <ac:chgData name="Abbie Allen" userId="0590438d-2375-4ac1-9344-12dfb4a6c982" providerId="ADAL" clId="{B1CB8FEE-8C94-4942-B918-5AA52E5FD9D2}" dt="2022-06-27T12:08:21.311" v="3187" actId="478"/>
          <ac:cxnSpMkLst>
            <pc:docMk/>
            <pc:sldMk cId="3981193103" sldId="263"/>
            <ac:cxnSpMk id="61" creationId="{E3E9C4E0-1EBB-87A8-20A0-E58B8BED4495}"/>
          </ac:cxnSpMkLst>
        </pc:cxnChg>
        <pc:cxnChg chg="add del mod">
          <ac:chgData name="Abbie Allen" userId="0590438d-2375-4ac1-9344-12dfb4a6c982" providerId="ADAL" clId="{B1CB8FEE-8C94-4942-B918-5AA52E5FD9D2}" dt="2022-06-27T12:08:21.311" v="3187" actId="478"/>
          <ac:cxnSpMkLst>
            <pc:docMk/>
            <pc:sldMk cId="3981193103" sldId="263"/>
            <ac:cxnSpMk id="64" creationId="{CB723BFE-6FDA-53B0-FEEF-9745D07AF141}"/>
          </ac:cxnSpMkLst>
        </pc:cxnChg>
        <pc:cxnChg chg="add del mod">
          <ac:chgData name="Abbie Allen" userId="0590438d-2375-4ac1-9344-12dfb4a6c982" providerId="ADAL" clId="{B1CB8FEE-8C94-4942-B918-5AA52E5FD9D2}" dt="2022-06-27T12:08:21.311" v="3187" actId="478"/>
          <ac:cxnSpMkLst>
            <pc:docMk/>
            <pc:sldMk cId="3981193103" sldId="263"/>
            <ac:cxnSpMk id="67" creationId="{14C5E460-0595-CF0B-F401-F8BAB827FF58}"/>
          </ac:cxnSpMkLst>
        </pc:cxnChg>
        <pc:cxnChg chg="add del mod">
          <ac:chgData name="Abbie Allen" userId="0590438d-2375-4ac1-9344-12dfb4a6c982" providerId="ADAL" clId="{B1CB8FEE-8C94-4942-B918-5AA52E5FD9D2}" dt="2022-06-27T12:08:21.311" v="3187" actId="478"/>
          <ac:cxnSpMkLst>
            <pc:docMk/>
            <pc:sldMk cId="3981193103" sldId="263"/>
            <ac:cxnSpMk id="70" creationId="{68E84C6A-C5A6-2615-A098-F0FE3634F031}"/>
          </ac:cxnSpMkLst>
        </pc:cxnChg>
        <pc:cxnChg chg="add del mod">
          <ac:chgData name="Abbie Allen" userId="0590438d-2375-4ac1-9344-12dfb4a6c982" providerId="ADAL" clId="{B1CB8FEE-8C94-4942-B918-5AA52E5FD9D2}" dt="2022-06-27T12:08:21.311" v="3187" actId="478"/>
          <ac:cxnSpMkLst>
            <pc:docMk/>
            <pc:sldMk cId="3981193103" sldId="263"/>
            <ac:cxnSpMk id="73" creationId="{D5F5C797-5B5C-75CC-88B9-E25E9C953950}"/>
          </ac:cxnSpMkLst>
        </pc:cxnChg>
        <pc:cxnChg chg="add del mod">
          <ac:chgData name="Abbie Allen" userId="0590438d-2375-4ac1-9344-12dfb4a6c982" providerId="ADAL" clId="{B1CB8FEE-8C94-4942-B918-5AA52E5FD9D2}" dt="2022-06-27T12:08:21.311" v="3187" actId="478"/>
          <ac:cxnSpMkLst>
            <pc:docMk/>
            <pc:sldMk cId="3981193103" sldId="263"/>
            <ac:cxnSpMk id="76" creationId="{E6B05CD3-F369-FEDF-94A2-1429DEF15DEB}"/>
          </ac:cxnSpMkLst>
        </pc:cxnChg>
        <pc:cxnChg chg="add del mod">
          <ac:chgData name="Abbie Allen" userId="0590438d-2375-4ac1-9344-12dfb4a6c982" providerId="ADAL" clId="{B1CB8FEE-8C94-4942-B918-5AA52E5FD9D2}" dt="2022-06-27T12:08:21.311" v="3187" actId="478"/>
          <ac:cxnSpMkLst>
            <pc:docMk/>
            <pc:sldMk cId="3981193103" sldId="263"/>
            <ac:cxnSpMk id="79" creationId="{A9EE150C-0CE8-DA4E-099A-08597939DD02}"/>
          </ac:cxnSpMkLst>
        </pc:cxnChg>
      </pc:sldChg>
      <pc:sldChg chg="addSp delSp modSp mod">
        <pc:chgData name="Abbie Allen" userId="0590438d-2375-4ac1-9344-12dfb4a6c982" providerId="ADAL" clId="{B1CB8FEE-8C94-4942-B918-5AA52E5FD9D2}" dt="2022-06-28T15:11:43.591" v="4993" actId="1076"/>
        <pc:sldMkLst>
          <pc:docMk/>
          <pc:sldMk cId="2309344519" sldId="264"/>
        </pc:sldMkLst>
        <pc:spChg chg="del mod">
          <ac:chgData name="Abbie Allen" userId="0590438d-2375-4ac1-9344-12dfb4a6c982" providerId="ADAL" clId="{B1CB8FEE-8C94-4942-B918-5AA52E5FD9D2}" dt="2022-06-27T12:07:56.922" v="3182" actId="478"/>
          <ac:spMkLst>
            <pc:docMk/>
            <pc:sldMk cId="2309344519" sldId="264"/>
            <ac:spMk id="4" creationId="{00000000-0000-0000-0000-000000000000}"/>
          </ac:spMkLst>
        </pc:spChg>
        <pc:spChg chg="add mod">
          <ac:chgData name="Abbie Allen" userId="0590438d-2375-4ac1-9344-12dfb4a6c982" providerId="ADAL" clId="{B1CB8FEE-8C94-4942-B918-5AA52E5FD9D2}" dt="2022-06-28T14:07:12.745" v="4020" actId="1076"/>
          <ac:spMkLst>
            <pc:docMk/>
            <pc:sldMk cId="2309344519" sldId="264"/>
            <ac:spMk id="4" creationId="{95EEBFD5-1659-0A95-A633-A37C8C7F0827}"/>
          </ac:spMkLst>
        </pc:spChg>
        <pc:spChg chg="add mod">
          <ac:chgData name="Abbie Allen" userId="0590438d-2375-4ac1-9344-12dfb4a6c982" providerId="ADAL" clId="{B1CB8FEE-8C94-4942-B918-5AA52E5FD9D2}" dt="2022-06-27T12:16:49.068" v="3256" actId="1076"/>
          <ac:spMkLst>
            <pc:docMk/>
            <pc:sldMk cId="2309344519" sldId="264"/>
            <ac:spMk id="8" creationId="{F6B46194-8851-F77E-42E8-BE6DD5D19BDB}"/>
          </ac:spMkLst>
        </pc:spChg>
        <pc:spChg chg="add mod">
          <ac:chgData name="Abbie Allen" userId="0590438d-2375-4ac1-9344-12dfb4a6c982" providerId="ADAL" clId="{B1CB8FEE-8C94-4942-B918-5AA52E5FD9D2}" dt="2022-06-27T12:24:22.435" v="3347" actId="1076"/>
          <ac:spMkLst>
            <pc:docMk/>
            <pc:sldMk cId="2309344519" sldId="264"/>
            <ac:spMk id="11" creationId="{EBAB4710-409F-0C45-58E8-BD6335237A76}"/>
          </ac:spMkLst>
        </pc:spChg>
        <pc:spChg chg="add mod">
          <ac:chgData name="Abbie Allen" userId="0590438d-2375-4ac1-9344-12dfb4a6c982" providerId="ADAL" clId="{B1CB8FEE-8C94-4942-B918-5AA52E5FD9D2}" dt="2022-06-27T12:41:33.988" v="3458" actId="1076"/>
          <ac:spMkLst>
            <pc:docMk/>
            <pc:sldMk cId="2309344519" sldId="264"/>
            <ac:spMk id="14" creationId="{F6A0B6E6-C678-CA51-2006-C3DF77BB96D8}"/>
          </ac:spMkLst>
        </pc:spChg>
        <pc:spChg chg="add mod">
          <ac:chgData name="Abbie Allen" userId="0590438d-2375-4ac1-9344-12dfb4a6c982" providerId="ADAL" clId="{B1CB8FEE-8C94-4942-B918-5AA52E5FD9D2}" dt="2022-06-28T14:17:40.291" v="4202" actId="1076"/>
          <ac:spMkLst>
            <pc:docMk/>
            <pc:sldMk cId="2309344519" sldId="264"/>
            <ac:spMk id="15" creationId="{17A68472-CA0A-1242-CA45-BE7295F5CCB6}"/>
          </ac:spMkLst>
        </pc:spChg>
        <pc:spChg chg="add mod">
          <ac:chgData name="Abbie Allen" userId="0590438d-2375-4ac1-9344-12dfb4a6c982" providerId="ADAL" clId="{B1CB8FEE-8C94-4942-B918-5AA52E5FD9D2}" dt="2022-06-27T12:50:36.902" v="3566" actId="20577"/>
          <ac:spMkLst>
            <pc:docMk/>
            <pc:sldMk cId="2309344519" sldId="264"/>
            <ac:spMk id="16" creationId="{DC0E0036-FF98-E8C8-0A15-46D1988CF08C}"/>
          </ac:spMkLst>
        </pc:spChg>
        <pc:spChg chg="del mod">
          <ac:chgData name="Abbie Allen" userId="0590438d-2375-4ac1-9344-12dfb4a6c982" providerId="ADAL" clId="{B1CB8FEE-8C94-4942-B918-5AA52E5FD9D2}" dt="2022-06-27T12:08:02.551" v="3183" actId="478"/>
          <ac:spMkLst>
            <pc:docMk/>
            <pc:sldMk cId="2309344519" sldId="264"/>
            <ac:spMk id="17" creationId="{00000000-0000-0000-0000-000000000000}"/>
          </ac:spMkLst>
        </pc:spChg>
        <pc:spChg chg="add mod">
          <ac:chgData name="Abbie Allen" userId="0590438d-2375-4ac1-9344-12dfb4a6c982" providerId="ADAL" clId="{B1CB8FEE-8C94-4942-B918-5AA52E5FD9D2}" dt="2022-06-28T14:29:00.105" v="4388" actId="1076"/>
          <ac:spMkLst>
            <pc:docMk/>
            <pc:sldMk cId="2309344519" sldId="264"/>
            <ac:spMk id="19" creationId="{0CE7AB78-0263-44BD-2FAA-F3172B89111E}"/>
          </ac:spMkLst>
        </pc:spChg>
        <pc:spChg chg="del mod">
          <ac:chgData name="Abbie Allen" userId="0590438d-2375-4ac1-9344-12dfb4a6c982" providerId="ADAL" clId="{B1CB8FEE-8C94-4942-B918-5AA52E5FD9D2}" dt="2022-06-27T12:07:56.922" v="3182" actId="478"/>
          <ac:spMkLst>
            <pc:docMk/>
            <pc:sldMk cId="2309344519" sldId="264"/>
            <ac:spMk id="20" creationId="{00000000-0000-0000-0000-000000000000}"/>
          </ac:spMkLst>
        </pc:spChg>
        <pc:spChg chg="add del mod">
          <ac:chgData name="Abbie Allen" userId="0590438d-2375-4ac1-9344-12dfb4a6c982" providerId="ADAL" clId="{B1CB8FEE-8C94-4942-B918-5AA52E5FD9D2}" dt="2022-06-27T12:07:56.922" v="3182" actId="478"/>
          <ac:spMkLst>
            <pc:docMk/>
            <pc:sldMk cId="2309344519" sldId="264"/>
            <ac:spMk id="21" creationId="{5ABED999-B959-B80C-9B8D-4AE2FA41742D}"/>
          </ac:spMkLst>
        </pc:spChg>
        <pc:spChg chg="add mod">
          <ac:chgData name="Abbie Allen" userId="0590438d-2375-4ac1-9344-12dfb4a6c982" providerId="ADAL" clId="{B1CB8FEE-8C94-4942-B918-5AA52E5FD9D2}" dt="2022-06-28T14:36:19.682" v="4476" actId="1076"/>
          <ac:spMkLst>
            <pc:docMk/>
            <pc:sldMk cId="2309344519" sldId="264"/>
            <ac:spMk id="22" creationId="{B7A2D115-FC76-B1D0-1C70-027A97EE9A2F}"/>
          </ac:spMkLst>
        </pc:spChg>
        <pc:spChg chg="del mod">
          <ac:chgData name="Abbie Allen" userId="0590438d-2375-4ac1-9344-12dfb4a6c982" providerId="ADAL" clId="{B1CB8FEE-8C94-4942-B918-5AA52E5FD9D2}" dt="2022-06-27T12:07:56.922" v="3182" actId="478"/>
          <ac:spMkLst>
            <pc:docMk/>
            <pc:sldMk cId="2309344519" sldId="264"/>
            <ac:spMk id="23" creationId="{00000000-0000-0000-0000-000000000000}"/>
          </ac:spMkLst>
        </pc:spChg>
        <pc:spChg chg="add mod">
          <ac:chgData name="Abbie Allen" userId="0590438d-2375-4ac1-9344-12dfb4a6c982" providerId="ADAL" clId="{B1CB8FEE-8C94-4942-B918-5AA52E5FD9D2}" dt="2022-06-28T14:42:38.454" v="4553" actId="1076"/>
          <ac:spMkLst>
            <pc:docMk/>
            <pc:sldMk cId="2309344519" sldId="264"/>
            <ac:spMk id="25" creationId="{909C8003-D4B3-9807-922F-F17B6F24642F}"/>
          </ac:spMkLst>
        </pc:spChg>
        <pc:spChg chg="add del mod">
          <ac:chgData name="Abbie Allen" userId="0590438d-2375-4ac1-9344-12dfb4a6c982" providerId="ADAL" clId="{B1CB8FEE-8C94-4942-B918-5AA52E5FD9D2}" dt="2022-06-27T12:07:56.922" v="3182" actId="478"/>
          <ac:spMkLst>
            <pc:docMk/>
            <pc:sldMk cId="2309344519" sldId="264"/>
            <ac:spMk id="26" creationId="{B2E1B81C-1F68-3D27-71EF-862AFC6BC1A0}"/>
          </ac:spMkLst>
        </pc:spChg>
        <pc:spChg chg="add mod">
          <ac:chgData name="Abbie Allen" userId="0590438d-2375-4ac1-9344-12dfb4a6c982" providerId="ADAL" clId="{B1CB8FEE-8C94-4942-B918-5AA52E5FD9D2}" dt="2022-06-28T14:48:14.071" v="4624" actId="1076"/>
          <ac:spMkLst>
            <pc:docMk/>
            <pc:sldMk cId="2309344519" sldId="264"/>
            <ac:spMk id="29" creationId="{DECAD519-BBB0-326C-98B8-73C5AF67FFC6}"/>
          </ac:spMkLst>
        </pc:spChg>
        <pc:spChg chg="add del mod">
          <ac:chgData name="Abbie Allen" userId="0590438d-2375-4ac1-9344-12dfb4a6c982" providerId="ADAL" clId="{B1CB8FEE-8C94-4942-B918-5AA52E5FD9D2}" dt="2022-06-27T12:07:56.922" v="3182" actId="478"/>
          <ac:spMkLst>
            <pc:docMk/>
            <pc:sldMk cId="2309344519" sldId="264"/>
            <ac:spMk id="29" creationId="{E26AD39C-618D-650A-809B-5465F7D39E98}"/>
          </ac:spMkLst>
        </pc:spChg>
        <pc:spChg chg="add mod">
          <ac:chgData name="Abbie Allen" userId="0590438d-2375-4ac1-9344-12dfb4a6c982" providerId="ADAL" clId="{B1CB8FEE-8C94-4942-B918-5AA52E5FD9D2}" dt="2022-06-27T13:39:00.119" v="3638" actId="1076"/>
          <ac:spMkLst>
            <pc:docMk/>
            <pc:sldMk cId="2309344519" sldId="264"/>
            <ac:spMk id="30" creationId="{C56AE9CC-BF67-9BDF-C5CB-4DDEF3CE7256}"/>
          </ac:spMkLst>
        </pc:spChg>
        <pc:spChg chg="add mod">
          <ac:chgData name="Abbie Allen" userId="0590438d-2375-4ac1-9344-12dfb4a6c982" providerId="ADAL" clId="{B1CB8FEE-8C94-4942-B918-5AA52E5FD9D2}" dt="2022-06-27T14:30:25.121" v="3773" actId="1076"/>
          <ac:spMkLst>
            <pc:docMk/>
            <pc:sldMk cId="2309344519" sldId="264"/>
            <ac:spMk id="34" creationId="{45BD4242-C89C-3128-C40A-4F3EB7452AD0}"/>
          </ac:spMkLst>
        </pc:spChg>
        <pc:spChg chg="add mod">
          <ac:chgData name="Abbie Allen" userId="0590438d-2375-4ac1-9344-12dfb4a6c982" providerId="ADAL" clId="{B1CB8FEE-8C94-4942-B918-5AA52E5FD9D2}" dt="2022-06-28T15:03:19.727" v="4825" actId="1076"/>
          <ac:spMkLst>
            <pc:docMk/>
            <pc:sldMk cId="2309344519" sldId="264"/>
            <ac:spMk id="35" creationId="{12057054-7E7B-034E-C61A-BB18966A9B40}"/>
          </ac:spMkLst>
        </pc:spChg>
        <pc:spChg chg="add del mod">
          <ac:chgData name="Abbie Allen" userId="0590438d-2375-4ac1-9344-12dfb4a6c982" providerId="ADAL" clId="{B1CB8FEE-8C94-4942-B918-5AA52E5FD9D2}" dt="2022-06-27T12:07:56.922" v="3182" actId="478"/>
          <ac:spMkLst>
            <pc:docMk/>
            <pc:sldMk cId="2309344519" sldId="264"/>
            <ac:spMk id="36" creationId="{2F04E815-73BD-EED3-4202-14B237740834}"/>
          </ac:spMkLst>
        </pc:spChg>
        <pc:spChg chg="add del mod">
          <ac:chgData name="Abbie Allen" userId="0590438d-2375-4ac1-9344-12dfb4a6c982" providerId="ADAL" clId="{B1CB8FEE-8C94-4942-B918-5AA52E5FD9D2}" dt="2022-06-27T12:07:56.922" v="3182" actId="478"/>
          <ac:spMkLst>
            <pc:docMk/>
            <pc:sldMk cId="2309344519" sldId="264"/>
            <ac:spMk id="39" creationId="{13775321-E938-0D04-E6CA-5EF1D7C08EF7}"/>
          </ac:spMkLst>
        </pc:spChg>
        <pc:spChg chg="add mod">
          <ac:chgData name="Abbie Allen" userId="0590438d-2375-4ac1-9344-12dfb4a6c982" providerId="ADAL" clId="{B1CB8FEE-8C94-4942-B918-5AA52E5FD9D2}" dt="2022-06-28T15:11:43.591" v="4993" actId="1076"/>
          <ac:spMkLst>
            <pc:docMk/>
            <pc:sldMk cId="2309344519" sldId="264"/>
            <ac:spMk id="39" creationId="{303A5310-00BF-9E6F-9B17-7A154E7C18BE}"/>
          </ac:spMkLst>
        </pc:spChg>
        <pc:spChg chg="add mod">
          <ac:chgData name="Abbie Allen" userId="0590438d-2375-4ac1-9344-12dfb4a6c982" providerId="ADAL" clId="{B1CB8FEE-8C94-4942-B918-5AA52E5FD9D2}" dt="2022-06-27T14:52:38.235" v="3851" actId="1076"/>
          <ac:spMkLst>
            <pc:docMk/>
            <pc:sldMk cId="2309344519" sldId="264"/>
            <ac:spMk id="40" creationId="{114A3478-5D4E-7C91-8A82-25287A0A65EA}"/>
          </ac:spMkLst>
        </pc:spChg>
        <pc:spChg chg="add del mod">
          <ac:chgData name="Abbie Allen" userId="0590438d-2375-4ac1-9344-12dfb4a6c982" providerId="ADAL" clId="{B1CB8FEE-8C94-4942-B918-5AA52E5FD9D2}" dt="2022-06-27T12:07:56.922" v="3182" actId="478"/>
          <ac:spMkLst>
            <pc:docMk/>
            <pc:sldMk cId="2309344519" sldId="264"/>
            <ac:spMk id="42" creationId="{9D655E0A-164C-3B2B-1908-49226C03FACE}"/>
          </ac:spMkLst>
        </pc:spChg>
        <pc:spChg chg="add del mod">
          <ac:chgData name="Abbie Allen" userId="0590438d-2375-4ac1-9344-12dfb4a6c982" providerId="ADAL" clId="{B1CB8FEE-8C94-4942-B918-5AA52E5FD9D2}" dt="2022-06-27T12:07:56.922" v="3182" actId="478"/>
          <ac:spMkLst>
            <pc:docMk/>
            <pc:sldMk cId="2309344519" sldId="264"/>
            <ac:spMk id="45" creationId="{D554AAE8-AC3D-F3F8-0398-31270F453E16}"/>
          </ac:spMkLst>
        </pc:spChg>
        <pc:spChg chg="add del mod">
          <ac:chgData name="Abbie Allen" userId="0590438d-2375-4ac1-9344-12dfb4a6c982" providerId="ADAL" clId="{B1CB8FEE-8C94-4942-B918-5AA52E5FD9D2}" dt="2022-06-27T12:07:56.922" v="3182" actId="478"/>
          <ac:spMkLst>
            <pc:docMk/>
            <pc:sldMk cId="2309344519" sldId="264"/>
            <ac:spMk id="48" creationId="{F73DDA0E-1FF0-C391-B3B0-ACD9F69DCD3D}"/>
          </ac:spMkLst>
        </pc:spChg>
        <pc:spChg chg="add del mod">
          <ac:chgData name="Abbie Allen" userId="0590438d-2375-4ac1-9344-12dfb4a6c982" providerId="ADAL" clId="{B1CB8FEE-8C94-4942-B918-5AA52E5FD9D2}" dt="2022-06-27T12:07:56.922" v="3182" actId="478"/>
          <ac:spMkLst>
            <pc:docMk/>
            <pc:sldMk cId="2309344519" sldId="264"/>
            <ac:spMk id="51" creationId="{9F0BFB8A-CFBE-2335-09F6-65C5BBBECF9F}"/>
          </ac:spMkLst>
        </pc:spChg>
        <pc:spChg chg="add mod">
          <ac:chgData name="Abbie Allen" userId="0590438d-2375-4ac1-9344-12dfb4a6c982" providerId="ADAL" clId="{B1CB8FEE-8C94-4942-B918-5AA52E5FD9D2}" dt="2022-06-27T14:58:58.105" v="3936" actId="1076"/>
          <ac:spMkLst>
            <pc:docMk/>
            <pc:sldMk cId="2309344519" sldId="264"/>
            <ac:spMk id="52" creationId="{3BE6BB35-2AA5-BF27-BBF4-6DB5CA6A42DE}"/>
          </ac:spMkLst>
        </pc:spChg>
        <pc:spChg chg="add del mod">
          <ac:chgData name="Abbie Allen" userId="0590438d-2375-4ac1-9344-12dfb4a6c982" providerId="ADAL" clId="{B1CB8FEE-8C94-4942-B918-5AA52E5FD9D2}" dt="2022-06-27T12:07:56.922" v="3182" actId="478"/>
          <ac:spMkLst>
            <pc:docMk/>
            <pc:sldMk cId="2309344519" sldId="264"/>
            <ac:spMk id="54" creationId="{71C15721-CA46-9C45-93FC-A334B269371E}"/>
          </ac:spMkLst>
        </pc:spChg>
        <pc:spChg chg="add del mod">
          <ac:chgData name="Abbie Allen" userId="0590438d-2375-4ac1-9344-12dfb4a6c982" providerId="ADAL" clId="{B1CB8FEE-8C94-4942-B918-5AA52E5FD9D2}" dt="2022-06-27T12:07:56.922" v="3182" actId="478"/>
          <ac:spMkLst>
            <pc:docMk/>
            <pc:sldMk cId="2309344519" sldId="264"/>
            <ac:spMk id="57" creationId="{0B0ADCAB-F9D5-0898-9F8F-0AFFA8A4F177}"/>
          </ac:spMkLst>
        </pc:spChg>
        <pc:spChg chg="add del mod">
          <ac:chgData name="Abbie Allen" userId="0590438d-2375-4ac1-9344-12dfb4a6c982" providerId="ADAL" clId="{B1CB8FEE-8C94-4942-B918-5AA52E5FD9D2}" dt="2022-06-27T12:07:56.922" v="3182" actId="478"/>
          <ac:spMkLst>
            <pc:docMk/>
            <pc:sldMk cId="2309344519" sldId="264"/>
            <ac:spMk id="60" creationId="{F29E4801-E658-4F1B-28F6-A0CA0C2B973F}"/>
          </ac:spMkLst>
        </pc:spChg>
        <pc:spChg chg="add del mod">
          <ac:chgData name="Abbie Allen" userId="0590438d-2375-4ac1-9344-12dfb4a6c982" providerId="ADAL" clId="{B1CB8FEE-8C94-4942-B918-5AA52E5FD9D2}" dt="2022-06-27T12:07:56.922" v="3182" actId="478"/>
          <ac:spMkLst>
            <pc:docMk/>
            <pc:sldMk cId="2309344519" sldId="264"/>
            <ac:spMk id="63" creationId="{E4AC0CE2-2506-52F7-AB0B-681D76A82F14}"/>
          </ac:spMkLst>
        </pc:spChg>
        <pc:spChg chg="mod">
          <ac:chgData name="Abbie Allen" userId="0590438d-2375-4ac1-9344-12dfb4a6c982" providerId="ADAL" clId="{B1CB8FEE-8C94-4942-B918-5AA52E5FD9D2}" dt="2022-06-27T12:08:06.375" v="3185"/>
          <ac:spMkLst>
            <pc:docMk/>
            <pc:sldMk cId="2309344519" sldId="264"/>
            <ac:spMk id="64" creationId="{2A109D85-18E0-77E8-125E-DF82B60B040F}"/>
          </ac:spMkLst>
        </pc:spChg>
        <pc:spChg chg="add del mod">
          <ac:chgData name="Abbie Allen" userId="0590438d-2375-4ac1-9344-12dfb4a6c982" providerId="ADAL" clId="{B1CB8FEE-8C94-4942-B918-5AA52E5FD9D2}" dt="2022-06-27T12:07:56.922" v="3182" actId="478"/>
          <ac:spMkLst>
            <pc:docMk/>
            <pc:sldMk cId="2309344519" sldId="264"/>
            <ac:spMk id="66" creationId="{F62BD190-7963-F2AD-8590-A7A80A3B6FFC}"/>
          </ac:spMkLst>
        </pc:spChg>
        <pc:spChg chg="mod">
          <ac:chgData name="Abbie Allen" userId="0590438d-2375-4ac1-9344-12dfb4a6c982" providerId="ADAL" clId="{B1CB8FEE-8C94-4942-B918-5AA52E5FD9D2}" dt="2022-06-27T12:08:06.375" v="3185"/>
          <ac:spMkLst>
            <pc:docMk/>
            <pc:sldMk cId="2309344519" sldId="264"/>
            <ac:spMk id="67" creationId="{C200419A-DF88-BB8E-CB64-0B54BFB19114}"/>
          </ac:spMkLst>
        </pc:spChg>
        <pc:spChg chg="add del mod">
          <ac:chgData name="Abbie Allen" userId="0590438d-2375-4ac1-9344-12dfb4a6c982" providerId="ADAL" clId="{B1CB8FEE-8C94-4942-B918-5AA52E5FD9D2}" dt="2022-06-27T12:07:56.922" v="3182" actId="478"/>
          <ac:spMkLst>
            <pc:docMk/>
            <pc:sldMk cId="2309344519" sldId="264"/>
            <ac:spMk id="69" creationId="{EABFDD7A-EEBD-1133-C908-A6AA7099C9E9}"/>
          </ac:spMkLst>
        </pc:spChg>
        <pc:spChg chg="mod">
          <ac:chgData name="Abbie Allen" userId="0590438d-2375-4ac1-9344-12dfb4a6c982" providerId="ADAL" clId="{B1CB8FEE-8C94-4942-B918-5AA52E5FD9D2}" dt="2022-06-27T12:08:06.375" v="3185"/>
          <ac:spMkLst>
            <pc:docMk/>
            <pc:sldMk cId="2309344519" sldId="264"/>
            <ac:spMk id="70" creationId="{FA1B18B7-B36B-CB81-EF63-31DF128DF008}"/>
          </ac:spMkLst>
        </pc:spChg>
        <pc:spChg chg="mod">
          <ac:chgData name="Abbie Allen" userId="0590438d-2375-4ac1-9344-12dfb4a6c982" providerId="ADAL" clId="{B1CB8FEE-8C94-4942-B918-5AA52E5FD9D2}" dt="2022-06-27T12:08:06.375" v="3185"/>
          <ac:spMkLst>
            <pc:docMk/>
            <pc:sldMk cId="2309344519" sldId="264"/>
            <ac:spMk id="72" creationId="{73589CCC-73CE-DED5-62AF-446259A136FF}"/>
          </ac:spMkLst>
        </pc:spChg>
        <pc:spChg chg="add del mod">
          <ac:chgData name="Abbie Allen" userId="0590438d-2375-4ac1-9344-12dfb4a6c982" providerId="ADAL" clId="{B1CB8FEE-8C94-4942-B918-5AA52E5FD9D2}" dt="2022-06-27T12:07:56.922" v="3182" actId="478"/>
          <ac:spMkLst>
            <pc:docMk/>
            <pc:sldMk cId="2309344519" sldId="264"/>
            <ac:spMk id="73" creationId="{A6A98701-1816-9EBE-AE4F-FEEFA324CEF4}"/>
          </ac:spMkLst>
        </pc:spChg>
        <pc:spChg chg="mod">
          <ac:chgData name="Abbie Allen" userId="0590438d-2375-4ac1-9344-12dfb4a6c982" providerId="ADAL" clId="{B1CB8FEE-8C94-4942-B918-5AA52E5FD9D2}" dt="2022-06-27T12:08:06.375" v="3185"/>
          <ac:spMkLst>
            <pc:docMk/>
            <pc:sldMk cId="2309344519" sldId="264"/>
            <ac:spMk id="74" creationId="{96DE0E10-7EAB-A17A-892B-B123C6C942BB}"/>
          </ac:spMkLst>
        </pc:spChg>
        <pc:spChg chg="add del mod">
          <ac:chgData name="Abbie Allen" userId="0590438d-2375-4ac1-9344-12dfb4a6c982" providerId="ADAL" clId="{B1CB8FEE-8C94-4942-B918-5AA52E5FD9D2}" dt="2022-06-27T12:07:56.922" v="3182" actId="478"/>
          <ac:spMkLst>
            <pc:docMk/>
            <pc:sldMk cId="2309344519" sldId="264"/>
            <ac:spMk id="76" creationId="{F77D8663-484E-228B-3343-44E7CBF932AA}"/>
          </ac:spMkLst>
        </pc:spChg>
        <pc:spChg chg="mod">
          <ac:chgData name="Abbie Allen" userId="0590438d-2375-4ac1-9344-12dfb4a6c982" providerId="ADAL" clId="{B1CB8FEE-8C94-4942-B918-5AA52E5FD9D2}" dt="2022-06-27T12:08:06.375" v="3185"/>
          <ac:spMkLst>
            <pc:docMk/>
            <pc:sldMk cId="2309344519" sldId="264"/>
            <ac:spMk id="77" creationId="{A16A703C-F724-670F-1C00-59C7DB327767}"/>
          </ac:spMkLst>
        </pc:spChg>
        <pc:spChg chg="mod">
          <ac:chgData name="Abbie Allen" userId="0590438d-2375-4ac1-9344-12dfb4a6c982" providerId="ADAL" clId="{B1CB8FEE-8C94-4942-B918-5AA52E5FD9D2}" dt="2022-06-27T12:08:06.375" v="3185"/>
          <ac:spMkLst>
            <pc:docMk/>
            <pc:sldMk cId="2309344519" sldId="264"/>
            <ac:spMk id="79" creationId="{9057287C-1FE9-9975-4459-C5526D636B2E}"/>
          </ac:spMkLst>
        </pc:spChg>
        <pc:spChg chg="mod">
          <ac:chgData name="Abbie Allen" userId="0590438d-2375-4ac1-9344-12dfb4a6c982" providerId="ADAL" clId="{B1CB8FEE-8C94-4942-B918-5AA52E5FD9D2}" dt="2022-06-27T12:08:06.375" v="3185"/>
          <ac:spMkLst>
            <pc:docMk/>
            <pc:sldMk cId="2309344519" sldId="264"/>
            <ac:spMk id="80" creationId="{A090B259-161E-3106-6696-B731B27610BC}"/>
          </ac:spMkLst>
        </pc:spChg>
        <pc:spChg chg="add del mod">
          <ac:chgData name="Abbie Allen" userId="0590438d-2375-4ac1-9344-12dfb4a6c982" providerId="ADAL" clId="{B1CB8FEE-8C94-4942-B918-5AA52E5FD9D2}" dt="2022-06-27T12:07:56.922" v="3182" actId="478"/>
          <ac:spMkLst>
            <pc:docMk/>
            <pc:sldMk cId="2309344519" sldId="264"/>
            <ac:spMk id="81" creationId="{6E38AD4A-F686-FEDE-B4DD-06F39DB1E63A}"/>
          </ac:spMkLst>
        </pc:spChg>
        <pc:spChg chg="mod">
          <ac:chgData name="Abbie Allen" userId="0590438d-2375-4ac1-9344-12dfb4a6c982" providerId="ADAL" clId="{B1CB8FEE-8C94-4942-B918-5AA52E5FD9D2}" dt="2022-06-20T11:51:36.225" v="2245"/>
          <ac:spMkLst>
            <pc:docMk/>
            <pc:sldMk cId="2309344519" sldId="264"/>
            <ac:spMk id="84" creationId="{61651677-1D45-E507-A557-E456B1882671}"/>
          </ac:spMkLst>
        </pc:spChg>
        <pc:spChg chg="mod">
          <ac:chgData name="Abbie Allen" userId="0590438d-2375-4ac1-9344-12dfb4a6c982" providerId="ADAL" clId="{B1CB8FEE-8C94-4942-B918-5AA52E5FD9D2}" dt="2022-06-20T11:51:36.225" v="2245"/>
          <ac:spMkLst>
            <pc:docMk/>
            <pc:sldMk cId="2309344519" sldId="264"/>
            <ac:spMk id="85" creationId="{8D19926D-FFD0-9521-63CD-C7B5396A6535}"/>
          </ac:spMkLst>
        </pc:spChg>
        <pc:spChg chg="mod">
          <ac:chgData name="Abbie Allen" userId="0590438d-2375-4ac1-9344-12dfb4a6c982" providerId="ADAL" clId="{B1CB8FEE-8C94-4942-B918-5AA52E5FD9D2}" dt="2022-06-20T11:51:36.225" v="2245"/>
          <ac:spMkLst>
            <pc:docMk/>
            <pc:sldMk cId="2309344519" sldId="264"/>
            <ac:spMk id="86" creationId="{138EA404-1132-3833-AB35-261EACF2D23E}"/>
          </ac:spMkLst>
        </pc:spChg>
        <pc:spChg chg="mod">
          <ac:chgData name="Abbie Allen" userId="0590438d-2375-4ac1-9344-12dfb4a6c982" providerId="ADAL" clId="{B1CB8FEE-8C94-4942-B918-5AA52E5FD9D2}" dt="2022-06-20T11:51:36.225" v="2245"/>
          <ac:spMkLst>
            <pc:docMk/>
            <pc:sldMk cId="2309344519" sldId="264"/>
            <ac:spMk id="87" creationId="{1789929A-5EEB-CCC3-D425-9C536B1F9D8D}"/>
          </ac:spMkLst>
        </pc:spChg>
        <pc:spChg chg="mod">
          <ac:chgData name="Abbie Allen" userId="0590438d-2375-4ac1-9344-12dfb4a6c982" providerId="ADAL" clId="{B1CB8FEE-8C94-4942-B918-5AA52E5FD9D2}" dt="2022-06-20T11:51:36.225" v="2245"/>
          <ac:spMkLst>
            <pc:docMk/>
            <pc:sldMk cId="2309344519" sldId="264"/>
            <ac:spMk id="88" creationId="{56243865-BF63-1341-FA6C-542728290C44}"/>
          </ac:spMkLst>
        </pc:spChg>
        <pc:spChg chg="mod">
          <ac:chgData name="Abbie Allen" userId="0590438d-2375-4ac1-9344-12dfb4a6c982" providerId="ADAL" clId="{B1CB8FEE-8C94-4942-B918-5AA52E5FD9D2}" dt="2022-06-20T11:51:36.225" v="2245"/>
          <ac:spMkLst>
            <pc:docMk/>
            <pc:sldMk cId="2309344519" sldId="264"/>
            <ac:spMk id="89" creationId="{BB65D4E6-5C89-EC11-497E-AFAD90D86C02}"/>
          </ac:spMkLst>
        </pc:spChg>
        <pc:spChg chg="mod">
          <ac:chgData name="Abbie Allen" userId="0590438d-2375-4ac1-9344-12dfb4a6c982" providerId="ADAL" clId="{B1CB8FEE-8C94-4942-B918-5AA52E5FD9D2}" dt="2022-06-20T11:51:36.225" v="2245"/>
          <ac:spMkLst>
            <pc:docMk/>
            <pc:sldMk cId="2309344519" sldId="264"/>
            <ac:spMk id="90" creationId="{36B9ED5B-2E7C-04F2-9094-64A078629381}"/>
          </ac:spMkLst>
        </pc:spChg>
        <pc:spChg chg="mod">
          <ac:chgData name="Abbie Allen" userId="0590438d-2375-4ac1-9344-12dfb4a6c982" providerId="ADAL" clId="{B1CB8FEE-8C94-4942-B918-5AA52E5FD9D2}" dt="2022-06-20T11:51:36.225" v="2245"/>
          <ac:spMkLst>
            <pc:docMk/>
            <pc:sldMk cId="2309344519" sldId="264"/>
            <ac:spMk id="91" creationId="{26E817C3-D7B4-2394-64BE-8C0DB94D2622}"/>
          </ac:spMkLst>
        </pc:spChg>
        <pc:spChg chg="mod">
          <ac:chgData name="Abbie Allen" userId="0590438d-2375-4ac1-9344-12dfb4a6c982" providerId="ADAL" clId="{B1CB8FEE-8C94-4942-B918-5AA52E5FD9D2}" dt="2022-06-27T12:08:06.375" v="3185"/>
          <ac:spMkLst>
            <pc:docMk/>
            <pc:sldMk cId="2309344519" sldId="264"/>
            <ac:spMk id="92" creationId="{DE3C2A47-7786-C980-A823-78FE5FB1355A}"/>
          </ac:spMkLst>
        </pc:spChg>
        <pc:spChg chg="mod">
          <ac:chgData name="Abbie Allen" userId="0590438d-2375-4ac1-9344-12dfb4a6c982" providerId="ADAL" clId="{B1CB8FEE-8C94-4942-B918-5AA52E5FD9D2}" dt="2022-06-27T12:08:06.375" v="3185"/>
          <ac:spMkLst>
            <pc:docMk/>
            <pc:sldMk cId="2309344519" sldId="264"/>
            <ac:spMk id="93" creationId="{1AF4EA3D-AC99-9EF6-1DEF-2C6B0ED72931}"/>
          </ac:spMkLst>
        </pc:spChg>
        <pc:grpChg chg="del">
          <ac:chgData name="Abbie Allen" userId="0590438d-2375-4ac1-9344-12dfb4a6c982" providerId="ADAL" clId="{B1CB8FEE-8C94-4942-B918-5AA52E5FD9D2}" dt="2022-06-20T11:51:35.668" v="2244" actId="478"/>
          <ac:grpSpMkLst>
            <pc:docMk/>
            <pc:sldMk cId="2309344519" sldId="264"/>
            <ac:grpSpMk id="7" creationId="{00000000-0000-0000-0000-000000000000}"/>
          </ac:grpSpMkLst>
        </pc:grpChg>
        <pc:grpChg chg="add mod">
          <ac:chgData name="Abbie Allen" userId="0590438d-2375-4ac1-9344-12dfb4a6c982" providerId="ADAL" clId="{B1CB8FEE-8C94-4942-B918-5AA52E5FD9D2}" dt="2022-06-27T12:08:13.048" v="3186" actId="1076"/>
          <ac:grpSpMkLst>
            <pc:docMk/>
            <pc:sldMk cId="2309344519" sldId="264"/>
            <ac:grpSpMk id="58" creationId="{88A39AFC-2B4E-5470-E889-CC481AE260A2}"/>
          </ac:grpSpMkLst>
        </pc:grpChg>
        <pc:grpChg chg="mod">
          <ac:chgData name="Abbie Allen" userId="0590438d-2375-4ac1-9344-12dfb4a6c982" providerId="ADAL" clId="{B1CB8FEE-8C94-4942-B918-5AA52E5FD9D2}" dt="2022-06-27T12:08:06.375" v="3185"/>
          <ac:grpSpMkLst>
            <pc:docMk/>
            <pc:sldMk cId="2309344519" sldId="264"/>
            <ac:grpSpMk id="61" creationId="{DB03577F-8A88-9CC3-2720-B6E16D207704}"/>
          </ac:grpSpMkLst>
        </pc:grpChg>
        <pc:grpChg chg="add del mod ord">
          <ac:chgData name="Abbie Allen" userId="0590438d-2375-4ac1-9344-12dfb4a6c982" providerId="ADAL" clId="{B1CB8FEE-8C94-4942-B918-5AA52E5FD9D2}" dt="2022-06-27T12:08:04.302" v="3184" actId="478"/>
          <ac:grpSpMkLst>
            <pc:docMk/>
            <pc:sldMk cId="2309344519" sldId="264"/>
            <ac:grpSpMk id="82" creationId="{3776CBDC-F1DB-FEE6-638B-5BF011595B65}"/>
          </ac:grpSpMkLst>
        </pc:grpChg>
        <pc:picChg chg="mod">
          <ac:chgData name="Abbie Allen" userId="0590438d-2375-4ac1-9344-12dfb4a6c982" providerId="ADAL" clId="{B1CB8FEE-8C94-4942-B918-5AA52E5FD9D2}" dt="2022-06-20T11:51:36.225" v="2245"/>
          <ac:picMkLst>
            <pc:docMk/>
            <pc:sldMk cId="2309344519" sldId="264"/>
            <ac:picMk id="83" creationId="{F06CC5D2-17AA-8977-614A-73DBC9259323}"/>
          </ac:picMkLst>
        </pc:picChg>
        <pc:cxnChg chg="del mod">
          <ac:chgData name="Abbie Allen" userId="0590438d-2375-4ac1-9344-12dfb4a6c982" providerId="ADAL" clId="{B1CB8FEE-8C94-4942-B918-5AA52E5FD9D2}" dt="2022-06-27T12:07:56.922" v="3182" actId="478"/>
          <ac:cxnSpMkLst>
            <pc:docMk/>
            <pc:sldMk cId="2309344519" sldId="264"/>
            <ac:cxnSpMk id="3" creationId="{00000000-0000-0000-0000-000000000000}"/>
          </ac:cxnSpMkLst>
        </pc:cxnChg>
        <pc:cxnChg chg="add">
          <ac:chgData name="Abbie Allen" userId="0590438d-2375-4ac1-9344-12dfb4a6c982" providerId="ADAL" clId="{B1CB8FEE-8C94-4942-B918-5AA52E5FD9D2}" dt="2022-06-28T14:06:59.789" v="4014" actId="11529"/>
          <ac:cxnSpMkLst>
            <pc:docMk/>
            <pc:sldMk cId="2309344519" sldId="264"/>
            <ac:cxnSpMk id="3" creationId="{DF13DEB6-E4EF-BC3A-F1CB-5E039953C016}"/>
          </ac:cxnSpMkLst>
        </pc:cxnChg>
        <pc:cxnChg chg="add mod">
          <ac:chgData name="Abbie Allen" userId="0590438d-2375-4ac1-9344-12dfb4a6c982" providerId="ADAL" clId="{B1CB8FEE-8C94-4942-B918-5AA52E5FD9D2}" dt="2022-06-27T12:50:50.592" v="3569" actId="208"/>
          <ac:cxnSpMkLst>
            <pc:docMk/>
            <pc:sldMk cId="2309344519" sldId="264"/>
            <ac:cxnSpMk id="7" creationId="{7121C3A5-7EB5-5F4C-DEE9-1670C60F47B1}"/>
          </ac:cxnSpMkLst>
        </pc:cxnChg>
        <pc:cxnChg chg="add mod">
          <ac:chgData name="Abbie Allen" userId="0590438d-2375-4ac1-9344-12dfb4a6c982" providerId="ADAL" clId="{B1CB8FEE-8C94-4942-B918-5AA52E5FD9D2}" dt="2022-06-27T12:50:47.139" v="3568" actId="208"/>
          <ac:cxnSpMkLst>
            <pc:docMk/>
            <pc:sldMk cId="2309344519" sldId="264"/>
            <ac:cxnSpMk id="10" creationId="{06C68211-E96B-36CA-7FD2-C40E139F676F}"/>
          </ac:cxnSpMkLst>
        </pc:cxnChg>
        <pc:cxnChg chg="add">
          <ac:chgData name="Abbie Allen" userId="0590438d-2375-4ac1-9344-12dfb4a6c982" providerId="ADAL" clId="{B1CB8FEE-8C94-4942-B918-5AA52E5FD9D2}" dt="2022-06-28T14:17:26.546" v="4196" actId="11529"/>
          <ac:cxnSpMkLst>
            <pc:docMk/>
            <pc:sldMk cId="2309344519" sldId="264"/>
            <ac:cxnSpMk id="12" creationId="{3C70B2D1-AC54-4C43-39E1-F71CB3E396EC}"/>
          </ac:cxnSpMkLst>
        </pc:cxnChg>
        <pc:cxnChg chg="add mod">
          <ac:chgData name="Abbie Allen" userId="0590438d-2375-4ac1-9344-12dfb4a6c982" providerId="ADAL" clId="{B1CB8FEE-8C94-4942-B918-5AA52E5FD9D2}" dt="2022-06-27T12:50:44.548" v="3567" actId="208"/>
          <ac:cxnSpMkLst>
            <pc:docMk/>
            <pc:sldMk cId="2309344519" sldId="264"/>
            <ac:cxnSpMk id="13" creationId="{583ABB0B-AB05-3EB5-B80C-19A221DB5501}"/>
          </ac:cxnSpMkLst>
        </pc:cxnChg>
        <pc:cxnChg chg="add">
          <ac:chgData name="Abbie Allen" userId="0590438d-2375-4ac1-9344-12dfb4a6c982" providerId="ADAL" clId="{B1CB8FEE-8C94-4942-B918-5AA52E5FD9D2}" dt="2022-06-28T14:28:40.728" v="4382" actId="11529"/>
          <ac:cxnSpMkLst>
            <pc:docMk/>
            <pc:sldMk cId="2309344519" sldId="264"/>
            <ac:cxnSpMk id="18" creationId="{057CD140-6937-76FA-9600-9B3A81EFE59C}"/>
          </ac:cxnSpMkLst>
        </pc:cxnChg>
        <pc:cxnChg chg="add del mod">
          <ac:chgData name="Abbie Allen" userId="0590438d-2375-4ac1-9344-12dfb4a6c982" providerId="ADAL" clId="{B1CB8FEE-8C94-4942-B918-5AA52E5FD9D2}" dt="2022-06-27T12:08:02.551" v="3183" actId="478"/>
          <ac:cxnSpMkLst>
            <pc:docMk/>
            <pc:sldMk cId="2309344519" sldId="264"/>
            <ac:cxnSpMk id="18" creationId="{BDE52AC6-2B79-543B-EF6F-6B88956E4392}"/>
          </ac:cxnSpMkLst>
        </pc:cxnChg>
        <pc:cxnChg chg="del mod">
          <ac:chgData name="Abbie Allen" userId="0590438d-2375-4ac1-9344-12dfb4a6c982" providerId="ADAL" clId="{B1CB8FEE-8C94-4942-B918-5AA52E5FD9D2}" dt="2022-06-27T12:08:02.551" v="3183" actId="478"/>
          <ac:cxnSpMkLst>
            <pc:docMk/>
            <pc:sldMk cId="2309344519" sldId="264"/>
            <ac:cxnSpMk id="19" creationId="{00000000-0000-0000-0000-000000000000}"/>
          </ac:cxnSpMkLst>
        </pc:cxnChg>
        <pc:cxnChg chg="add">
          <ac:chgData name="Abbie Allen" userId="0590438d-2375-4ac1-9344-12dfb4a6c982" providerId="ADAL" clId="{B1CB8FEE-8C94-4942-B918-5AA52E5FD9D2}" dt="2022-06-28T14:36:04.284" v="4470" actId="11529"/>
          <ac:cxnSpMkLst>
            <pc:docMk/>
            <pc:sldMk cId="2309344519" sldId="264"/>
            <ac:cxnSpMk id="21" creationId="{97951723-2C28-6B98-D74B-44B46C17A7A4}"/>
          </ac:cxnSpMkLst>
        </pc:cxnChg>
        <pc:cxnChg chg="del mod">
          <ac:chgData name="Abbie Allen" userId="0590438d-2375-4ac1-9344-12dfb4a6c982" providerId="ADAL" clId="{B1CB8FEE-8C94-4942-B918-5AA52E5FD9D2}" dt="2022-06-27T12:08:02.551" v="3183" actId="478"/>
          <ac:cxnSpMkLst>
            <pc:docMk/>
            <pc:sldMk cId="2309344519" sldId="264"/>
            <ac:cxnSpMk id="22" creationId="{00000000-0000-0000-0000-000000000000}"/>
          </ac:cxnSpMkLst>
        </pc:cxnChg>
        <pc:cxnChg chg="add">
          <ac:chgData name="Abbie Allen" userId="0590438d-2375-4ac1-9344-12dfb4a6c982" providerId="ADAL" clId="{B1CB8FEE-8C94-4942-B918-5AA52E5FD9D2}" dt="2022-06-28T14:42:26.802" v="4547" actId="11529"/>
          <ac:cxnSpMkLst>
            <pc:docMk/>
            <pc:sldMk cId="2309344519" sldId="264"/>
            <ac:cxnSpMk id="24" creationId="{A21F270A-D7E7-D073-AE92-D7BC3C44C3CD}"/>
          </ac:cxnSpMkLst>
        </pc:cxnChg>
        <pc:cxnChg chg="add del mod">
          <ac:chgData name="Abbie Allen" userId="0590438d-2375-4ac1-9344-12dfb4a6c982" providerId="ADAL" clId="{B1CB8FEE-8C94-4942-B918-5AA52E5FD9D2}" dt="2022-06-27T12:08:02.551" v="3183" actId="478"/>
          <ac:cxnSpMkLst>
            <pc:docMk/>
            <pc:sldMk cId="2309344519" sldId="264"/>
            <ac:cxnSpMk id="25" creationId="{EE622670-47D7-437D-C970-AAC78A0A8153}"/>
          </ac:cxnSpMkLst>
        </pc:cxnChg>
        <pc:cxnChg chg="add">
          <ac:chgData name="Abbie Allen" userId="0590438d-2375-4ac1-9344-12dfb4a6c982" providerId="ADAL" clId="{B1CB8FEE-8C94-4942-B918-5AA52E5FD9D2}" dt="2022-06-27T13:38:46.921" v="3632" actId="11529"/>
          <ac:cxnSpMkLst>
            <pc:docMk/>
            <pc:sldMk cId="2309344519" sldId="264"/>
            <ac:cxnSpMk id="27" creationId="{2B699863-DA98-7903-EC66-E0C8ED9388CC}"/>
          </ac:cxnSpMkLst>
        </pc:cxnChg>
        <pc:cxnChg chg="add del mod">
          <ac:chgData name="Abbie Allen" userId="0590438d-2375-4ac1-9344-12dfb4a6c982" providerId="ADAL" clId="{B1CB8FEE-8C94-4942-B918-5AA52E5FD9D2}" dt="2022-06-27T12:07:56.922" v="3182" actId="478"/>
          <ac:cxnSpMkLst>
            <pc:docMk/>
            <pc:sldMk cId="2309344519" sldId="264"/>
            <ac:cxnSpMk id="28" creationId="{5EB7138A-5DA9-66CD-42FD-E0D35D614524}"/>
          </ac:cxnSpMkLst>
        </pc:cxnChg>
        <pc:cxnChg chg="add">
          <ac:chgData name="Abbie Allen" userId="0590438d-2375-4ac1-9344-12dfb4a6c982" providerId="ADAL" clId="{B1CB8FEE-8C94-4942-B918-5AA52E5FD9D2}" dt="2022-06-28T14:47:59.876" v="4618" actId="11529"/>
          <ac:cxnSpMkLst>
            <pc:docMk/>
            <pc:sldMk cId="2309344519" sldId="264"/>
            <ac:cxnSpMk id="28" creationId="{7C68CF4A-032F-5FCE-CF07-0771AFDA1E52}"/>
          </ac:cxnSpMkLst>
        </pc:cxnChg>
        <pc:cxnChg chg="add del mod">
          <ac:chgData name="Abbie Allen" userId="0590438d-2375-4ac1-9344-12dfb4a6c982" providerId="ADAL" clId="{B1CB8FEE-8C94-4942-B918-5AA52E5FD9D2}" dt="2022-06-27T12:08:02.551" v="3183" actId="478"/>
          <ac:cxnSpMkLst>
            <pc:docMk/>
            <pc:sldMk cId="2309344519" sldId="264"/>
            <ac:cxnSpMk id="31" creationId="{A7225248-699A-5759-4B9F-C26227B28F88}"/>
          </ac:cxnSpMkLst>
        </pc:cxnChg>
        <pc:cxnChg chg="add">
          <ac:chgData name="Abbie Allen" userId="0590438d-2375-4ac1-9344-12dfb4a6c982" providerId="ADAL" clId="{B1CB8FEE-8C94-4942-B918-5AA52E5FD9D2}" dt="2022-06-28T15:03:05.765" v="4819" actId="11529"/>
          <ac:cxnSpMkLst>
            <pc:docMk/>
            <pc:sldMk cId="2309344519" sldId="264"/>
            <ac:cxnSpMk id="32" creationId="{DABC0538-341F-CF8D-4D75-FB864129E0E0}"/>
          </ac:cxnSpMkLst>
        </pc:cxnChg>
        <pc:cxnChg chg="add">
          <ac:chgData name="Abbie Allen" userId="0590438d-2375-4ac1-9344-12dfb4a6c982" providerId="ADAL" clId="{B1CB8FEE-8C94-4942-B918-5AA52E5FD9D2}" dt="2022-06-27T14:30:10.561" v="3767" actId="11529"/>
          <ac:cxnSpMkLst>
            <pc:docMk/>
            <pc:sldMk cId="2309344519" sldId="264"/>
            <ac:cxnSpMk id="33" creationId="{FA4E9A7A-D553-5DA5-8BD3-3A6DD7F52F94}"/>
          </ac:cxnSpMkLst>
        </pc:cxnChg>
        <pc:cxnChg chg="add">
          <ac:chgData name="Abbie Allen" userId="0590438d-2375-4ac1-9344-12dfb4a6c982" providerId="ADAL" clId="{B1CB8FEE-8C94-4942-B918-5AA52E5FD9D2}" dt="2022-06-27T14:52:27.492" v="3845" actId="11529"/>
          <ac:cxnSpMkLst>
            <pc:docMk/>
            <pc:sldMk cId="2309344519" sldId="264"/>
            <ac:cxnSpMk id="37" creationId="{B88F158E-AA34-0D23-A2C4-DEB123F144D3}"/>
          </ac:cxnSpMkLst>
        </pc:cxnChg>
        <pc:cxnChg chg="add del mod">
          <ac:chgData name="Abbie Allen" userId="0590438d-2375-4ac1-9344-12dfb4a6c982" providerId="ADAL" clId="{B1CB8FEE-8C94-4942-B918-5AA52E5FD9D2}" dt="2022-06-27T12:07:56.922" v="3182" actId="478"/>
          <ac:cxnSpMkLst>
            <pc:docMk/>
            <pc:sldMk cId="2309344519" sldId="264"/>
            <ac:cxnSpMk id="38" creationId="{0167256F-5419-1266-E813-9C2EA84414F2}"/>
          </ac:cxnSpMkLst>
        </pc:cxnChg>
        <pc:cxnChg chg="add">
          <ac:chgData name="Abbie Allen" userId="0590438d-2375-4ac1-9344-12dfb4a6c982" providerId="ADAL" clId="{B1CB8FEE-8C94-4942-B918-5AA52E5FD9D2}" dt="2022-06-28T15:11:29.706" v="4987" actId="11529"/>
          <ac:cxnSpMkLst>
            <pc:docMk/>
            <pc:sldMk cId="2309344519" sldId="264"/>
            <ac:cxnSpMk id="38" creationId="{2399A78A-41F2-6781-2D85-C84CD1A59F24}"/>
          </ac:cxnSpMkLst>
        </pc:cxnChg>
        <pc:cxnChg chg="add del mod">
          <ac:chgData name="Abbie Allen" userId="0590438d-2375-4ac1-9344-12dfb4a6c982" providerId="ADAL" clId="{B1CB8FEE-8C94-4942-B918-5AA52E5FD9D2}" dt="2022-06-27T12:08:02.551" v="3183" actId="478"/>
          <ac:cxnSpMkLst>
            <pc:docMk/>
            <pc:sldMk cId="2309344519" sldId="264"/>
            <ac:cxnSpMk id="41" creationId="{B53D33D7-116A-4092-E205-1D03B24F1101}"/>
          </ac:cxnSpMkLst>
        </pc:cxnChg>
        <pc:cxnChg chg="add del mod">
          <ac:chgData name="Abbie Allen" userId="0590438d-2375-4ac1-9344-12dfb4a6c982" providerId="ADAL" clId="{B1CB8FEE-8C94-4942-B918-5AA52E5FD9D2}" dt="2022-06-27T12:08:02.551" v="3183" actId="478"/>
          <ac:cxnSpMkLst>
            <pc:docMk/>
            <pc:sldMk cId="2309344519" sldId="264"/>
            <ac:cxnSpMk id="44" creationId="{3D724D09-ED8C-7B5E-55DC-0F182ADF7008}"/>
          </ac:cxnSpMkLst>
        </pc:cxnChg>
        <pc:cxnChg chg="add mod">
          <ac:chgData name="Abbie Allen" userId="0590438d-2375-4ac1-9344-12dfb4a6c982" providerId="ADAL" clId="{B1CB8FEE-8C94-4942-B918-5AA52E5FD9D2}" dt="2022-06-27T14:58:43.588" v="3930" actId="14100"/>
          <ac:cxnSpMkLst>
            <pc:docMk/>
            <pc:sldMk cId="2309344519" sldId="264"/>
            <ac:cxnSpMk id="46" creationId="{E21ADA77-5CC0-4340-8B12-B32BBADD3A42}"/>
          </ac:cxnSpMkLst>
        </pc:cxnChg>
        <pc:cxnChg chg="add del mod">
          <ac:chgData name="Abbie Allen" userId="0590438d-2375-4ac1-9344-12dfb4a6c982" providerId="ADAL" clId="{B1CB8FEE-8C94-4942-B918-5AA52E5FD9D2}" dt="2022-06-27T12:07:56.922" v="3182" actId="478"/>
          <ac:cxnSpMkLst>
            <pc:docMk/>
            <pc:sldMk cId="2309344519" sldId="264"/>
            <ac:cxnSpMk id="47" creationId="{58AB28A2-E125-2904-5C2C-5C03F835E112}"/>
          </ac:cxnSpMkLst>
        </pc:cxnChg>
        <pc:cxnChg chg="add del mod">
          <ac:chgData name="Abbie Allen" userId="0590438d-2375-4ac1-9344-12dfb4a6c982" providerId="ADAL" clId="{B1CB8FEE-8C94-4942-B918-5AA52E5FD9D2}" dt="2022-06-27T12:08:02.551" v="3183" actId="478"/>
          <ac:cxnSpMkLst>
            <pc:docMk/>
            <pc:sldMk cId="2309344519" sldId="264"/>
            <ac:cxnSpMk id="50" creationId="{1A90B03F-22AE-B8B1-D51E-92EDA7571391}"/>
          </ac:cxnSpMkLst>
        </pc:cxnChg>
        <pc:cxnChg chg="add del mod">
          <ac:chgData name="Abbie Allen" userId="0590438d-2375-4ac1-9344-12dfb4a6c982" providerId="ADAL" clId="{B1CB8FEE-8C94-4942-B918-5AA52E5FD9D2}" dt="2022-06-27T12:08:02.551" v="3183" actId="478"/>
          <ac:cxnSpMkLst>
            <pc:docMk/>
            <pc:sldMk cId="2309344519" sldId="264"/>
            <ac:cxnSpMk id="53" creationId="{11EDC594-3030-FF78-ABE1-32F536D813FB}"/>
          </ac:cxnSpMkLst>
        </pc:cxnChg>
        <pc:cxnChg chg="add del mod">
          <ac:chgData name="Abbie Allen" userId="0590438d-2375-4ac1-9344-12dfb4a6c982" providerId="ADAL" clId="{B1CB8FEE-8C94-4942-B918-5AA52E5FD9D2}" dt="2022-06-27T12:08:02.551" v="3183" actId="478"/>
          <ac:cxnSpMkLst>
            <pc:docMk/>
            <pc:sldMk cId="2309344519" sldId="264"/>
            <ac:cxnSpMk id="56" creationId="{EED687F2-12CC-2D16-D3CA-064BC9195B3B}"/>
          </ac:cxnSpMkLst>
        </pc:cxnChg>
        <pc:cxnChg chg="add del mod">
          <ac:chgData name="Abbie Allen" userId="0590438d-2375-4ac1-9344-12dfb4a6c982" providerId="ADAL" clId="{B1CB8FEE-8C94-4942-B918-5AA52E5FD9D2}" dt="2022-06-27T12:07:56.922" v="3182" actId="478"/>
          <ac:cxnSpMkLst>
            <pc:docMk/>
            <pc:sldMk cId="2309344519" sldId="264"/>
            <ac:cxnSpMk id="59" creationId="{05C5C7CD-22EF-B9FE-1922-799464B30904}"/>
          </ac:cxnSpMkLst>
        </pc:cxnChg>
        <pc:cxnChg chg="add del mod">
          <ac:chgData name="Abbie Allen" userId="0590438d-2375-4ac1-9344-12dfb4a6c982" providerId="ADAL" clId="{B1CB8FEE-8C94-4942-B918-5AA52E5FD9D2}" dt="2022-06-27T12:07:56.922" v="3182" actId="478"/>
          <ac:cxnSpMkLst>
            <pc:docMk/>
            <pc:sldMk cId="2309344519" sldId="264"/>
            <ac:cxnSpMk id="62" creationId="{9166B16E-4F8E-BFF8-FF59-D2A3AF2013BF}"/>
          </ac:cxnSpMkLst>
        </pc:cxnChg>
        <pc:cxnChg chg="add del mod">
          <ac:chgData name="Abbie Allen" userId="0590438d-2375-4ac1-9344-12dfb4a6c982" providerId="ADAL" clId="{B1CB8FEE-8C94-4942-B918-5AA52E5FD9D2}" dt="2022-06-27T12:07:56.922" v="3182" actId="478"/>
          <ac:cxnSpMkLst>
            <pc:docMk/>
            <pc:sldMk cId="2309344519" sldId="264"/>
            <ac:cxnSpMk id="65" creationId="{4521E7C6-3E7D-A486-A586-5CB63506B4CF}"/>
          </ac:cxnSpMkLst>
        </pc:cxnChg>
        <pc:cxnChg chg="add del mod">
          <ac:chgData name="Abbie Allen" userId="0590438d-2375-4ac1-9344-12dfb4a6c982" providerId="ADAL" clId="{B1CB8FEE-8C94-4942-B918-5AA52E5FD9D2}" dt="2022-06-27T12:07:56.922" v="3182" actId="478"/>
          <ac:cxnSpMkLst>
            <pc:docMk/>
            <pc:sldMk cId="2309344519" sldId="264"/>
            <ac:cxnSpMk id="68" creationId="{D27768AD-183B-429F-0AB6-FCC659ED61F5}"/>
          </ac:cxnSpMkLst>
        </pc:cxnChg>
        <pc:cxnChg chg="add del mod">
          <ac:chgData name="Abbie Allen" userId="0590438d-2375-4ac1-9344-12dfb4a6c982" providerId="ADAL" clId="{B1CB8FEE-8C94-4942-B918-5AA52E5FD9D2}" dt="2022-06-27T12:08:02.551" v="3183" actId="478"/>
          <ac:cxnSpMkLst>
            <pc:docMk/>
            <pc:sldMk cId="2309344519" sldId="264"/>
            <ac:cxnSpMk id="71" creationId="{C00479FA-3161-751A-CA40-906FB5C7B1B1}"/>
          </ac:cxnSpMkLst>
        </pc:cxnChg>
        <pc:cxnChg chg="add del mod">
          <ac:chgData name="Abbie Allen" userId="0590438d-2375-4ac1-9344-12dfb4a6c982" providerId="ADAL" clId="{B1CB8FEE-8C94-4942-B918-5AA52E5FD9D2}" dt="2022-06-27T12:08:02.551" v="3183" actId="478"/>
          <ac:cxnSpMkLst>
            <pc:docMk/>
            <pc:sldMk cId="2309344519" sldId="264"/>
            <ac:cxnSpMk id="75" creationId="{02EF7FB6-D4A5-E01F-FEB3-047A539A3907}"/>
          </ac:cxnSpMkLst>
        </pc:cxnChg>
        <pc:cxnChg chg="add del mod">
          <ac:chgData name="Abbie Allen" userId="0590438d-2375-4ac1-9344-12dfb4a6c982" providerId="ADAL" clId="{B1CB8FEE-8C94-4942-B918-5AA52E5FD9D2}" dt="2022-06-27T12:07:56.922" v="3182" actId="478"/>
          <ac:cxnSpMkLst>
            <pc:docMk/>
            <pc:sldMk cId="2309344519" sldId="264"/>
            <ac:cxnSpMk id="78" creationId="{20C42265-FC14-4B92-EC24-E0E05A469ACF}"/>
          </ac:cxnSpMkLst>
        </pc:cxnChg>
      </pc:sldChg>
      <pc:sldChg chg="addSp delSp modSp mod">
        <pc:chgData name="Abbie Allen" userId="0590438d-2375-4ac1-9344-12dfb4a6c982" providerId="ADAL" clId="{B1CB8FEE-8C94-4942-B918-5AA52E5FD9D2}" dt="2022-06-28T15:11:15.646" v="4986" actId="1076"/>
        <pc:sldMkLst>
          <pc:docMk/>
          <pc:sldMk cId="2423187528" sldId="265"/>
        </pc:sldMkLst>
        <pc:spChg chg="add mod">
          <ac:chgData name="Abbie Allen" userId="0590438d-2375-4ac1-9344-12dfb4a6c982" providerId="ADAL" clId="{B1CB8FEE-8C94-4942-B918-5AA52E5FD9D2}" dt="2022-06-28T14:22:39.180" v="4324" actId="1076"/>
          <ac:spMkLst>
            <pc:docMk/>
            <pc:sldMk cId="2423187528" sldId="265"/>
            <ac:spMk id="2" creationId="{FBFE5FC9-29DF-A8B8-9224-D37DE6482607}"/>
          </ac:spMkLst>
        </pc:spChg>
        <pc:spChg chg="del mod">
          <ac:chgData name="Abbie Allen" userId="0590438d-2375-4ac1-9344-12dfb4a6c982" providerId="ADAL" clId="{B1CB8FEE-8C94-4942-B918-5AA52E5FD9D2}" dt="2022-06-27T12:07:36.892" v="3177" actId="478"/>
          <ac:spMkLst>
            <pc:docMk/>
            <pc:sldMk cId="2423187528" sldId="265"/>
            <ac:spMk id="4" creationId="{00000000-0000-0000-0000-000000000000}"/>
          </ac:spMkLst>
        </pc:spChg>
        <pc:spChg chg="add mod">
          <ac:chgData name="Abbie Allen" userId="0590438d-2375-4ac1-9344-12dfb4a6c982" providerId="ADAL" clId="{B1CB8FEE-8C94-4942-B918-5AA52E5FD9D2}" dt="2022-06-28T14:06:43.761" v="4013" actId="1076"/>
          <ac:spMkLst>
            <pc:docMk/>
            <pc:sldMk cId="2423187528" sldId="265"/>
            <ac:spMk id="7" creationId="{90E0A0ED-27D4-C8F0-CF82-D099556D555E}"/>
          </ac:spMkLst>
        </pc:spChg>
        <pc:spChg chg="add mod">
          <ac:chgData name="Abbie Allen" userId="0590438d-2375-4ac1-9344-12dfb4a6c982" providerId="ADAL" clId="{B1CB8FEE-8C94-4942-B918-5AA52E5FD9D2}" dt="2022-06-27T12:23:49.286" v="3339" actId="1076"/>
          <ac:spMkLst>
            <pc:docMk/>
            <pc:sldMk cId="2423187528" sldId="265"/>
            <ac:spMk id="9" creationId="{EC261E7F-F76A-5D63-D516-9641FA2AB85D}"/>
          </ac:spMkLst>
        </pc:spChg>
        <pc:spChg chg="add mod">
          <ac:chgData name="Abbie Allen" userId="0590438d-2375-4ac1-9344-12dfb4a6c982" providerId="ADAL" clId="{B1CB8FEE-8C94-4942-B918-5AA52E5FD9D2}" dt="2022-06-27T12:41:05.043" v="3455" actId="1076"/>
          <ac:spMkLst>
            <pc:docMk/>
            <pc:sldMk cId="2423187528" sldId="265"/>
            <ac:spMk id="12" creationId="{29D13EED-60D4-34AD-C425-2CD1DDD4231D}"/>
          </ac:spMkLst>
        </pc:spChg>
        <pc:spChg chg="add mod">
          <ac:chgData name="Abbie Allen" userId="0590438d-2375-4ac1-9344-12dfb4a6c982" providerId="ADAL" clId="{B1CB8FEE-8C94-4942-B918-5AA52E5FD9D2}" dt="2022-06-28T14:16:57.243" v="4195" actId="1076"/>
          <ac:spMkLst>
            <pc:docMk/>
            <pc:sldMk cId="2423187528" sldId="265"/>
            <ac:spMk id="14" creationId="{9E69601D-78EE-EDD7-9C8E-BE1AD55DA0AC}"/>
          </ac:spMkLst>
        </pc:spChg>
        <pc:spChg chg="add mod">
          <ac:chgData name="Abbie Allen" userId="0590438d-2375-4ac1-9344-12dfb4a6c982" providerId="ADAL" clId="{B1CB8FEE-8C94-4942-B918-5AA52E5FD9D2}" dt="2022-06-27T12:49:58.007" v="3557" actId="1076"/>
          <ac:spMkLst>
            <pc:docMk/>
            <pc:sldMk cId="2423187528" sldId="265"/>
            <ac:spMk id="16" creationId="{912054A3-75D9-F959-2FFA-B32095A4CDB2}"/>
          </ac:spMkLst>
        </pc:spChg>
        <pc:spChg chg="del mod">
          <ac:chgData name="Abbie Allen" userId="0590438d-2375-4ac1-9344-12dfb4a6c982" providerId="ADAL" clId="{B1CB8FEE-8C94-4942-B918-5AA52E5FD9D2}" dt="2022-06-27T12:07:36.892" v="3177" actId="478"/>
          <ac:spMkLst>
            <pc:docMk/>
            <pc:sldMk cId="2423187528" sldId="265"/>
            <ac:spMk id="17" creationId="{00000000-0000-0000-0000-000000000000}"/>
          </ac:spMkLst>
        </pc:spChg>
        <pc:spChg chg="del mod">
          <ac:chgData name="Abbie Allen" userId="0590438d-2375-4ac1-9344-12dfb4a6c982" providerId="ADAL" clId="{B1CB8FEE-8C94-4942-B918-5AA52E5FD9D2}" dt="2022-06-27T12:07:36.892" v="3177" actId="478"/>
          <ac:spMkLst>
            <pc:docMk/>
            <pc:sldMk cId="2423187528" sldId="265"/>
            <ac:spMk id="20" creationId="{00000000-0000-0000-0000-000000000000}"/>
          </ac:spMkLst>
        </pc:spChg>
        <pc:spChg chg="add mod">
          <ac:chgData name="Abbie Allen" userId="0590438d-2375-4ac1-9344-12dfb4a6c982" providerId="ADAL" clId="{B1CB8FEE-8C94-4942-B918-5AA52E5FD9D2}" dt="2022-06-28T14:28:28.478" v="4381" actId="1076"/>
          <ac:spMkLst>
            <pc:docMk/>
            <pc:sldMk cId="2423187528" sldId="265"/>
            <ac:spMk id="20" creationId="{229CF07A-4761-3CFB-DAA4-A40007986BDE}"/>
          </ac:spMkLst>
        </pc:spChg>
        <pc:spChg chg="add del mod">
          <ac:chgData name="Abbie Allen" userId="0590438d-2375-4ac1-9344-12dfb4a6c982" providerId="ADAL" clId="{B1CB8FEE-8C94-4942-B918-5AA52E5FD9D2}" dt="2022-06-27T12:07:36.892" v="3177" actId="478"/>
          <ac:spMkLst>
            <pc:docMk/>
            <pc:sldMk cId="2423187528" sldId="265"/>
            <ac:spMk id="21" creationId="{DB892D5F-36E3-0210-2FD0-51974C1D77FF}"/>
          </ac:spMkLst>
        </pc:spChg>
        <pc:spChg chg="add mod">
          <ac:chgData name="Abbie Allen" userId="0590438d-2375-4ac1-9344-12dfb4a6c982" providerId="ADAL" clId="{B1CB8FEE-8C94-4942-B918-5AA52E5FD9D2}" dt="2022-06-28T14:35:52.989" v="4469" actId="1076"/>
          <ac:spMkLst>
            <pc:docMk/>
            <pc:sldMk cId="2423187528" sldId="265"/>
            <ac:spMk id="23" creationId="{80A1E71D-55F8-68E5-9A21-8406467B0179}"/>
          </ac:spMkLst>
        </pc:spChg>
        <pc:spChg chg="add del mod">
          <ac:chgData name="Abbie Allen" userId="0590438d-2375-4ac1-9344-12dfb4a6c982" providerId="ADAL" clId="{B1CB8FEE-8C94-4942-B918-5AA52E5FD9D2}" dt="2022-06-27T12:07:36.892" v="3177" actId="478"/>
          <ac:spMkLst>
            <pc:docMk/>
            <pc:sldMk cId="2423187528" sldId="265"/>
            <ac:spMk id="25" creationId="{FFCC354C-32A6-7B20-709F-8DC279465735}"/>
          </ac:spMkLst>
        </pc:spChg>
        <pc:spChg chg="add mod">
          <ac:chgData name="Abbie Allen" userId="0590438d-2375-4ac1-9344-12dfb4a6c982" providerId="ADAL" clId="{B1CB8FEE-8C94-4942-B918-5AA52E5FD9D2}" dt="2022-06-27T13:38:31.965" v="3631" actId="1076"/>
          <ac:spMkLst>
            <pc:docMk/>
            <pc:sldMk cId="2423187528" sldId="265"/>
            <ac:spMk id="26" creationId="{5F9B9312-069D-E688-9E17-FFFE2680F695}"/>
          </ac:spMkLst>
        </pc:spChg>
        <pc:spChg chg="add mod">
          <ac:chgData name="Abbie Allen" userId="0590438d-2375-4ac1-9344-12dfb4a6c982" providerId="ADAL" clId="{B1CB8FEE-8C94-4942-B918-5AA52E5FD9D2}" dt="2022-06-28T14:42:13.844" v="4546" actId="1076"/>
          <ac:spMkLst>
            <pc:docMk/>
            <pc:sldMk cId="2423187528" sldId="265"/>
            <ac:spMk id="28" creationId="{362CED03-C4FB-4F7B-CF1F-0FC9A73E3BAC}"/>
          </ac:spMkLst>
        </pc:spChg>
        <pc:spChg chg="add del mod">
          <ac:chgData name="Abbie Allen" userId="0590438d-2375-4ac1-9344-12dfb4a6c982" providerId="ADAL" clId="{B1CB8FEE-8C94-4942-B918-5AA52E5FD9D2}" dt="2022-06-27T12:07:36.892" v="3177" actId="478"/>
          <ac:spMkLst>
            <pc:docMk/>
            <pc:sldMk cId="2423187528" sldId="265"/>
            <ac:spMk id="30" creationId="{D6D93370-2A80-2ABC-071A-18FF644D2B92}"/>
          </ac:spMkLst>
        </pc:spChg>
        <pc:spChg chg="add del mod">
          <ac:chgData name="Abbie Allen" userId="0590438d-2375-4ac1-9344-12dfb4a6c982" providerId="ADAL" clId="{B1CB8FEE-8C94-4942-B918-5AA52E5FD9D2}" dt="2022-06-27T12:07:36.892" v="3177" actId="478"/>
          <ac:spMkLst>
            <pc:docMk/>
            <pc:sldMk cId="2423187528" sldId="265"/>
            <ac:spMk id="33" creationId="{68272FAA-23FE-FEDF-A802-018E328A2BA3}"/>
          </ac:spMkLst>
        </pc:spChg>
        <pc:spChg chg="add mod">
          <ac:chgData name="Abbie Allen" userId="0590438d-2375-4ac1-9344-12dfb4a6c982" providerId="ADAL" clId="{B1CB8FEE-8C94-4942-B918-5AA52E5FD9D2}" dt="2022-06-28T14:47:46.795" v="4617" actId="1076"/>
          <ac:spMkLst>
            <pc:docMk/>
            <pc:sldMk cId="2423187528" sldId="265"/>
            <ac:spMk id="33" creationId="{AEE0DE11-B972-BFA3-EA0A-BED033E24C1C}"/>
          </ac:spMkLst>
        </pc:spChg>
        <pc:spChg chg="add mod">
          <ac:chgData name="Abbie Allen" userId="0590438d-2375-4ac1-9344-12dfb4a6c982" providerId="ADAL" clId="{B1CB8FEE-8C94-4942-B918-5AA52E5FD9D2}" dt="2022-06-28T15:02:49.101" v="4818" actId="1076"/>
          <ac:spMkLst>
            <pc:docMk/>
            <pc:sldMk cId="2423187528" sldId="265"/>
            <ac:spMk id="36" creationId="{2346A4B7-476D-8E2B-3826-18DF60826A53}"/>
          </ac:spMkLst>
        </pc:spChg>
        <pc:spChg chg="add del mod">
          <ac:chgData name="Abbie Allen" userId="0590438d-2375-4ac1-9344-12dfb4a6c982" providerId="ADAL" clId="{B1CB8FEE-8C94-4942-B918-5AA52E5FD9D2}" dt="2022-06-27T12:07:36.892" v="3177" actId="478"/>
          <ac:spMkLst>
            <pc:docMk/>
            <pc:sldMk cId="2423187528" sldId="265"/>
            <ac:spMk id="36" creationId="{CB05A511-6DE2-C3F0-7279-C1E539B9B940}"/>
          </ac:spMkLst>
        </pc:spChg>
        <pc:spChg chg="add mod">
          <ac:chgData name="Abbie Allen" userId="0590438d-2375-4ac1-9344-12dfb4a6c982" providerId="ADAL" clId="{B1CB8FEE-8C94-4942-B918-5AA52E5FD9D2}" dt="2022-06-28T15:11:15.646" v="4986" actId="1076"/>
          <ac:spMkLst>
            <pc:docMk/>
            <pc:sldMk cId="2423187528" sldId="265"/>
            <ac:spMk id="39" creationId="{846FE906-6355-E5BD-82F4-78632E92DAA9}"/>
          </ac:spMkLst>
        </pc:spChg>
        <pc:spChg chg="add del mod">
          <ac:chgData name="Abbie Allen" userId="0590438d-2375-4ac1-9344-12dfb4a6c982" providerId="ADAL" clId="{B1CB8FEE-8C94-4942-B918-5AA52E5FD9D2}" dt="2022-06-27T12:07:36.892" v="3177" actId="478"/>
          <ac:spMkLst>
            <pc:docMk/>
            <pc:sldMk cId="2423187528" sldId="265"/>
            <ac:spMk id="39" creationId="{C1C8BF23-9F51-C0C7-9A8B-D2819E1C5384}"/>
          </ac:spMkLst>
        </pc:spChg>
        <pc:spChg chg="add del mod">
          <ac:chgData name="Abbie Allen" userId="0590438d-2375-4ac1-9344-12dfb4a6c982" providerId="ADAL" clId="{B1CB8FEE-8C94-4942-B918-5AA52E5FD9D2}" dt="2022-06-27T12:07:36.892" v="3177" actId="478"/>
          <ac:spMkLst>
            <pc:docMk/>
            <pc:sldMk cId="2423187528" sldId="265"/>
            <ac:spMk id="42" creationId="{DA0D22CB-FE3E-FE4C-9F8C-5DC4D48757C7}"/>
          </ac:spMkLst>
        </pc:spChg>
        <pc:spChg chg="add mod">
          <ac:chgData name="Abbie Allen" userId="0590438d-2375-4ac1-9344-12dfb4a6c982" providerId="ADAL" clId="{B1CB8FEE-8C94-4942-B918-5AA52E5FD9D2}" dt="2022-06-27T14:58:06.922" v="3921" actId="1076"/>
          <ac:spMkLst>
            <pc:docMk/>
            <pc:sldMk cId="2423187528" sldId="265"/>
            <ac:spMk id="43" creationId="{BF94409D-D6FA-93E6-60AC-FE1DBDFE6B76}"/>
          </ac:spMkLst>
        </pc:spChg>
        <pc:spChg chg="add del mod">
          <ac:chgData name="Abbie Allen" userId="0590438d-2375-4ac1-9344-12dfb4a6c982" providerId="ADAL" clId="{B1CB8FEE-8C94-4942-B918-5AA52E5FD9D2}" dt="2022-06-27T12:07:36.892" v="3177" actId="478"/>
          <ac:spMkLst>
            <pc:docMk/>
            <pc:sldMk cId="2423187528" sldId="265"/>
            <ac:spMk id="45" creationId="{AAD97637-D546-4B9C-D1B2-81F7A0439ACD}"/>
          </ac:spMkLst>
        </pc:spChg>
        <pc:spChg chg="add del mod">
          <ac:chgData name="Abbie Allen" userId="0590438d-2375-4ac1-9344-12dfb4a6c982" providerId="ADAL" clId="{B1CB8FEE-8C94-4942-B918-5AA52E5FD9D2}" dt="2022-06-27T14:28:14.092" v="3747" actId="478"/>
          <ac:spMkLst>
            <pc:docMk/>
            <pc:sldMk cId="2423187528" sldId="265"/>
            <ac:spMk id="46" creationId="{B66D730E-4237-D707-3EFF-94E70722BCDC}"/>
          </ac:spMkLst>
        </pc:spChg>
        <pc:spChg chg="add del mod">
          <ac:chgData name="Abbie Allen" userId="0590438d-2375-4ac1-9344-12dfb4a6c982" providerId="ADAL" clId="{B1CB8FEE-8C94-4942-B918-5AA52E5FD9D2}" dt="2022-06-27T12:07:36.892" v="3177" actId="478"/>
          <ac:spMkLst>
            <pc:docMk/>
            <pc:sldMk cId="2423187528" sldId="265"/>
            <ac:spMk id="48" creationId="{055FA837-6695-CE9C-0600-D69A2D05F882}"/>
          </ac:spMkLst>
        </pc:spChg>
        <pc:spChg chg="add del mod">
          <ac:chgData name="Abbie Allen" userId="0590438d-2375-4ac1-9344-12dfb4a6c982" providerId="ADAL" clId="{B1CB8FEE-8C94-4942-B918-5AA52E5FD9D2}" dt="2022-06-27T12:07:36.892" v="3177" actId="478"/>
          <ac:spMkLst>
            <pc:docMk/>
            <pc:sldMk cId="2423187528" sldId="265"/>
            <ac:spMk id="52" creationId="{74AC5FD2-F941-55B9-4D14-E2997C8AA366}"/>
          </ac:spMkLst>
        </pc:spChg>
        <pc:spChg chg="add mod">
          <ac:chgData name="Abbie Allen" userId="0590438d-2375-4ac1-9344-12dfb4a6c982" providerId="ADAL" clId="{B1CB8FEE-8C94-4942-B918-5AA52E5FD9D2}" dt="2022-06-27T14:52:10.999" v="3844" actId="1076"/>
          <ac:spMkLst>
            <pc:docMk/>
            <pc:sldMk cId="2423187528" sldId="265"/>
            <ac:spMk id="53" creationId="{D955C731-694D-91C8-EC84-79EDC8B70A0C}"/>
          </ac:spMkLst>
        </pc:spChg>
        <pc:spChg chg="add del mod">
          <ac:chgData name="Abbie Allen" userId="0590438d-2375-4ac1-9344-12dfb4a6c982" providerId="ADAL" clId="{B1CB8FEE-8C94-4942-B918-5AA52E5FD9D2}" dt="2022-06-27T12:07:36.892" v="3177" actId="478"/>
          <ac:spMkLst>
            <pc:docMk/>
            <pc:sldMk cId="2423187528" sldId="265"/>
            <ac:spMk id="55" creationId="{07F4A321-827A-15F8-E5C3-FB399E25E8C1}"/>
          </ac:spMkLst>
        </pc:spChg>
        <pc:spChg chg="add del mod">
          <ac:chgData name="Abbie Allen" userId="0590438d-2375-4ac1-9344-12dfb4a6c982" providerId="ADAL" clId="{B1CB8FEE-8C94-4942-B918-5AA52E5FD9D2}" dt="2022-06-27T12:07:36.892" v="3177" actId="478"/>
          <ac:spMkLst>
            <pc:docMk/>
            <pc:sldMk cId="2423187528" sldId="265"/>
            <ac:spMk id="59" creationId="{31FFCC2C-A0B9-697B-EC23-6C0475CB9E8A}"/>
          </ac:spMkLst>
        </pc:spChg>
        <pc:spChg chg="mod">
          <ac:chgData name="Abbie Allen" userId="0590438d-2375-4ac1-9344-12dfb4a6c982" providerId="ADAL" clId="{B1CB8FEE-8C94-4942-B918-5AA52E5FD9D2}" dt="2022-06-27T12:07:39.837" v="3179"/>
          <ac:spMkLst>
            <pc:docMk/>
            <pc:sldMk cId="2423187528" sldId="265"/>
            <ac:spMk id="60" creationId="{55AE91B4-BB5C-CA07-3FA0-26A6DE5F74F3}"/>
          </ac:spMkLst>
        </pc:spChg>
        <pc:spChg chg="add del mod">
          <ac:chgData name="Abbie Allen" userId="0590438d-2375-4ac1-9344-12dfb4a6c982" providerId="ADAL" clId="{B1CB8FEE-8C94-4942-B918-5AA52E5FD9D2}" dt="2022-06-27T12:07:36.892" v="3177" actId="478"/>
          <ac:spMkLst>
            <pc:docMk/>
            <pc:sldMk cId="2423187528" sldId="265"/>
            <ac:spMk id="62" creationId="{CFC409C4-7113-FC9F-1A92-539FBD702FEE}"/>
          </ac:spMkLst>
        </pc:spChg>
        <pc:spChg chg="mod">
          <ac:chgData name="Abbie Allen" userId="0590438d-2375-4ac1-9344-12dfb4a6c982" providerId="ADAL" clId="{B1CB8FEE-8C94-4942-B918-5AA52E5FD9D2}" dt="2022-06-27T12:07:39.837" v="3179"/>
          <ac:spMkLst>
            <pc:docMk/>
            <pc:sldMk cId="2423187528" sldId="265"/>
            <ac:spMk id="63" creationId="{4A981368-335A-18AF-23FE-6DDCC2171598}"/>
          </ac:spMkLst>
        </pc:spChg>
        <pc:spChg chg="add del mod">
          <ac:chgData name="Abbie Allen" userId="0590438d-2375-4ac1-9344-12dfb4a6c982" providerId="ADAL" clId="{B1CB8FEE-8C94-4942-B918-5AA52E5FD9D2}" dt="2022-06-27T12:07:36.892" v="3177" actId="478"/>
          <ac:spMkLst>
            <pc:docMk/>
            <pc:sldMk cId="2423187528" sldId="265"/>
            <ac:spMk id="65" creationId="{DE8ECC19-24AA-C62C-77F2-20CF443A0B06}"/>
          </ac:spMkLst>
        </pc:spChg>
        <pc:spChg chg="mod">
          <ac:chgData name="Abbie Allen" userId="0590438d-2375-4ac1-9344-12dfb4a6c982" providerId="ADAL" clId="{B1CB8FEE-8C94-4942-B918-5AA52E5FD9D2}" dt="2022-06-27T12:07:39.837" v="3179"/>
          <ac:spMkLst>
            <pc:docMk/>
            <pc:sldMk cId="2423187528" sldId="265"/>
            <ac:spMk id="66" creationId="{66C3D087-21CD-DBF3-31DC-FB47E9E7E56C}"/>
          </ac:spMkLst>
        </pc:spChg>
        <pc:spChg chg="add del mod">
          <ac:chgData name="Abbie Allen" userId="0590438d-2375-4ac1-9344-12dfb4a6c982" providerId="ADAL" clId="{B1CB8FEE-8C94-4942-B918-5AA52E5FD9D2}" dt="2022-06-27T12:07:36.892" v="3177" actId="478"/>
          <ac:spMkLst>
            <pc:docMk/>
            <pc:sldMk cId="2423187528" sldId="265"/>
            <ac:spMk id="68" creationId="{D08D28AF-6D90-1BC3-955A-67291ECC5BB0}"/>
          </ac:spMkLst>
        </pc:spChg>
        <pc:spChg chg="mod">
          <ac:chgData name="Abbie Allen" userId="0590438d-2375-4ac1-9344-12dfb4a6c982" providerId="ADAL" clId="{B1CB8FEE-8C94-4942-B918-5AA52E5FD9D2}" dt="2022-06-27T12:07:39.837" v="3179"/>
          <ac:spMkLst>
            <pc:docMk/>
            <pc:sldMk cId="2423187528" sldId="265"/>
            <ac:spMk id="69" creationId="{CC614643-2627-F58C-9254-964725F2ED1D}"/>
          </ac:spMkLst>
        </pc:spChg>
        <pc:spChg chg="add del mod">
          <ac:chgData name="Abbie Allen" userId="0590438d-2375-4ac1-9344-12dfb4a6c982" providerId="ADAL" clId="{B1CB8FEE-8C94-4942-B918-5AA52E5FD9D2}" dt="2022-06-27T12:07:36.892" v="3177" actId="478"/>
          <ac:spMkLst>
            <pc:docMk/>
            <pc:sldMk cId="2423187528" sldId="265"/>
            <ac:spMk id="71" creationId="{7DE4B0B8-4309-D76A-93D6-6119FD1574E1}"/>
          </ac:spMkLst>
        </pc:spChg>
        <pc:spChg chg="mod">
          <ac:chgData name="Abbie Allen" userId="0590438d-2375-4ac1-9344-12dfb4a6c982" providerId="ADAL" clId="{B1CB8FEE-8C94-4942-B918-5AA52E5FD9D2}" dt="2022-06-27T12:07:39.837" v="3179"/>
          <ac:spMkLst>
            <pc:docMk/>
            <pc:sldMk cId="2423187528" sldId="265"/>
            <ac:spMk id="72" creationId="{C2C91B99-60E0-B521-7CC0-9DB78098B3BF}"/>
          </ac:spMkLst>
        </pc:spChg>
        <pc:spChg chg="add del mod">
          <ac:chgData name="Abbie Allen" userId="0590438d-2375-4ac1-9344-12dfb4a6c982" providerId="ADAL" clId="{B1CB8FEE-8C94-4942-B918-5AA52E5FD9D2}" dt="2022-06-27T12:07:36.892" v="3177" actId="478"/>
          <ac:spMkLst>
            <pc:docMk/>
            <pc:sldMk cId="2423187528" sldId="265"/>
            <ac:spMk id="74" creationId="{CD38C9F5-6218-A5A4-0368-6E4CFD4D9B75}"/>
          </ac:spMkLst>
        </pc:spChg>
        <pc:spChg chg="mod">
          <ac:chgData name="Abbie Allen" userId="0590438d-2375-4ac1-9344-12dfb4a6c982" providerId="ADAL" clId="{B1CB8FEE-8C94-4942-B918-5AA52E5FD9D2}" dt="2022-06-27T12:07:39.837" v="3179"/>
          <ac:spMkLst>
            <pc:docMk/>
            <pc:sldMk cId="2423187528" sldId="265"/>
            <ac:spMk id="75" creationId="{0964294E-8FB6-52BD-491E-C3FA360F5D8F}"/>
          </ac:spMkLst>
        </pc:spChg>
        <pc:spChg chg="add del mod">
          <ac:chgData name="Abbie Allen" userId="0590438d-2375-4ac1-9344-12dfb4a6c982" providerId="ADAL" clId="{B1CB8FEE-8C94-4942-B918-5AA52E5FD9D2}" dt="2022-06-27T12:07:36.892" v="3177" actId="478"/>
          <ac:spMkLst>
            <pc:docMk/>
            <pc:sldMk cId="2423187528" sldId="265"/>
            <ac:spMk id="77" creationId="{C2B68971-5F18-E3DE-667D-FD716C24D681}"/>
          </ac:spMkLst>
        </pc:spChg>
        <pc:spChg chg="mod">
          <ac:chgData name="Abbie Allen" userId="0590438d-2375-4ac1-9344-12dfb4a6c982" providerId="ADAL" clId="{B1CB8FEE-8C94-4942-B918-5AA52E5FD9D2}" dt="2022-06-20T11:51:26.760" v="2242"/>
          <ac:spMkLst>
            <pc:docMk/>
            <pc:sldMk cId="2423187528" sldId="265"/>
            <ac:spMk id="80" creationId="{796A5F2D-4398-EA94-775F-95781A84A4A6}"/>
          </ac:spMkLst>
        </pc:spChg>
        <pc:spChg chg="mod">
          <ac:chgData name="Abbie Allen" userId="0590438d-2375-4ac1-9344-12dfb4a6c982" providerId="ADAL" clId="{B1CB8FEE-8C94-4942-B918-5AA52E5FD9D2}" dt="2022-06-20T11:51:26.760" v="2242"/>
          <ac:spMkLst>
            <pc:docMk/>
            <pc:sldMk cId="2423187528" sldId="265"/>
            <ac:spMk id="81" creationId="{4F8D8E32-BE3B-D863-6F9A-B2623D6BE199}"/>
          </ac:spMkLst>
        </pc:spChg>
        <pc:spChg chg="mod">
          <ac:chgData name="Abbie Allen" userId="0590438d-2375-4ac1-9344-12dfb4a6c982" providerId="ADAL" clId="{B1CB8FEE-8C94-4942-B918-5AA52E5FD9D2}" dt="2022-06-20T11:51:26.760" v="2242"/>
          <ac:spMkLst>
            <pc:docMk/>
            <pc:sldMk cId="2423187528" sldId="265"/>
            <ac:spMk id="82" creationId="{BB5A45CE-90FE-4D0F-312E-12F8F8FF527A}"/>
          </ac:spMkLst>
        </pc:spChg>
        <pc:spChg chg="mod">
          <ac:chgData name="Abbie Allen" userId="0590438d-2375-4ac1-9344-12dfb4a6c982" providerId="ADAL" clId="{B1CB8FEE-8C94-4942-B918-5AA52E5FD9D2}" dt="2022-06-20T11:51:26.760" v="2242"/>
          <ac:spMkLst>
            <pc:docMk/>
            <pc:sldMk cId="2423187528" sldId="265"/>
            <ac:spMk id="83" creationId="{99C9837E-A055-6103-E6F1-19CA1711D00D}"/>
          </ac:spMkLst>
        </pc:spChg>
        <pc:spChg chg="mod">
          <ac:chgData name="Abbie Allen" userId="0590438d-2375-4ac1-9344-12dfb4a6c982" providerId="ADAL" clId="{B1CB8FEE-8C94-4942-B918-5AA52E5FD9D2}" dt="2022-06-20T11:51:26.760" v="2242"/>
          <ac:spMkLst>
            <pc:docMk/>
            <pc:sldMk cId="2423187528" sldId="265"/>
            <ac:spMk id="84" creationId="{ED1E2744-A798-47B7-E859-11E45FFF5886}"/>
          </ac:spMkLst>
        </pc:spChg>
        <pc:spChg chg="mod">
          <ac:chgData name="Abbie Allen" userId="0590438d-2375-4ac1-9344-12dfb4a6c982" providerId="ADAL" clId="{B1CB8FEE-8C94-4942-B918-5AA52E5FD9D2}" dt="2022-06-20T11:51:26.760" v="2242"/>
          <ac:spMkLst>
            <pc:docMk/>
            <pc:sldMk cId="2423187528" sldId="265"/>
            <ac:spMk id="85" creationId="{A5F34004-1248-C19A-7DB4-27FFAB9E4AAA}"/>
          </ac:spMkLst>
        </pc:spChg>
        <pc:spChg chg="mod">
          <ac:chgData name="Abbie Allen" userId="0590438d-2375-4ac1-9344-12dfb4a6c982" providerId="ADAL" clId="{B1CB8FEE-8C94-4942-B918-5AA52E5FD9D2}" dt="2022-06-20T11:51:26.760" v="2242"/>
          <ac:spMkLst>
            <pc:docMk/>
            <pc:sldMk cId="2423187528" sldId="265"/>
            <ac:spMk id="86" creationId="{DE71DA8D-8E91-D370-2560-4E7B84007B11}"/>
          </ac:spMkLst>
        </pc:spChg>
        <pc:spChg chg="mod">
          <ac:chgData name="Abbie Allen" userId="0590438d-2375-4ac1-9344-12dfb4a6c982" providerId="ADAL" clId="{B1CB8FEE-8C94-4942-B918-5AA52E5FD9D2}" dt="2022-06-20T11:51:26.760" v="2242"/>
          <ac:spMkLst>
            <pc:docMk/>
            <pc:sldMk cId="2423187528" sldId="265"/>
            <ac:spMk id="87" creationId="{BA5AF2E0-AF79-AFEB-7538-69B9DC0C0EA7}"/>
          </ac:spMkLst>
        </pc:spChg>
        <pc:spChg chg="mod">
          <ac:chgData name="Abbie Allen" userId="0590438d-2375-4ac1-9344-12dfb4a6c982" providerId="ADAL" clId="{B1CB8FEE-8C94-4942-B918-5AA52E5FD9D2}" dt="2022-06-27T12:07:39.837" v="3179"/>
          <ac:spMkLst>
            <pc:docMk/>
            <pc:sldMk cId="2423187528" sldId="265"/>
            <ac:spMk id="88" creationId="{6B46A04E-F98A-8814-3E33-DC7B1B092F2B}"/>
          </ac:spMkLst>
        </pc:spChg>
        <pc:spChg chg="mod">
          <ac:chgData name="Abbie Allen" userId="0590438d-2375-4ac1-9344-12dfb4a6c982" providerId="ADAL" clId="{B1CB8FEE-8C94-4942-B918-5AA52E5FD9D2}" dt="2022-06-27T12:07:39.837" v="3179"/>
          <ac:spMkLst>
            <pc:docMk/>
            <pc:sldMk cId="2423187528" sldId="265"/>
            <ac:spMk id="89" creationId="{B9247152-9E88-948A-DBAB-1B1CA4618D5D}"/>
          </ac:spMkLst>
        </pc:spChg>
        <pc:spChg chg="mod">
          <ac:chgData name="Abbie Allen" userId="0590438d-2375-4ac1-9344-12dfb4a6c982" providerId="ADAL" clId="{B1CB8FEE-8C94-4942-B918-5AA52E5FD9D2}" dt="2022-06-27T12:07:39.837" v="3179"/>
          <ac:spMkLst>
            <pc:docMk/>
            <pc:sldMk cId="2423187528" sldId="265"/>
            <ac:spMk id="90" creationId="{FE1263F5-516B-B069-C4C9-F343A7EA45BC}"/>
          </ac:spMkLst>
        </pc:spChg>
        <pc:spChg chg="mod">
          <ac:chgData name="Abbie Allen" userId="0590438d-2375-4ac1-9344-12dfb4a6c982" providerId="ADAL" clId="{B1CB8FEE-8C94-4942-B918-5AA52E5FD9D2}" dt="2022-06-27T12:07:39.837" v="3179"/>
          <ac:spMkLst>
            <pc:docMk/>
            <pc:sldMk cId="2423187528" sldId="265"/>
            <ac:spMk id="91" creationId="{EBAE9D3E-09CD-2F23-6DA0-37A1851052CC}"/>
          </ac:spMkLst>
        </pc:spChg>
        <pc:spChg chg="add mod">
          <ac:chgData name="Abbie Allen" userId="0590438d-2375-4ac1-9344-12dfb4a6c982" providerId="ADAL" clId="{B1CB8FEE-8C94-4942-B918-5AA52E5FD9D2}" dt="2022-06-27T14:58:24.319" v="3928" actId="1076"/>
          <ac:spMkLst>
            <pc:docMk/>
            <pc:sldMk cId="2423187528" sldId="265"/>
            <ac:spMk id="96" creationId="{9EAA94ED-834D-64E5-0FE9-3C3EBC97DE4B}"/>
          </ac:spMkLst>
        </pc:spChg>
        <pc:grpChg chg="del">
          <ac:chgData name="Abbie Allen" userId="0590438d-2375-4ac1-9344-12dfb4a6c982" providerId="ADAL" clId="{B1CB8FEE-8C94-4942-B918-5AA52E5FD9D2}" dt="2022-06-20T11:51:26.158" v="2241" actId="478"/>
          <ac:grpSpMkLst>
            <pc:docMk/>
            <pc:sldMk cId="2423187528" sldId="265"/>
            <ac:grpSpMk id="7" creationId="{00000000-0000-0000-0000-000000000000}"/>
          </ac:grpSpMkLst>
        </pc:grpChg>
        <pc:grpChg chg="add mod">
          <ac:chgData name="Abbie Allen" userId="0590438d-2375-4ac1-9344-12dfb4a6c982" providerId="ADAL" clId="{B1CB8FEE-8C94-4942-B918-5AA52E5FD9D2}" dt="2022-06-27T12:07:49.214" v="3181" actId="1076"/>
          <ac:grpSpMkLst>
            <pc:docMk/>
            <pc:sldMk cId="2423187528" sldId="265"/>
            <ac:grpSpMk id="56" creationId="{9AAA9230-94C2-0BA2-0AE1-C25BEBF07A7A}"/>
          </ac:grpSpMkLst>
        </pc:grpChg>
        <pc:grpChg chg="mod">
          <ac:chgData name="Abbie Allen" userId="0590438d-2375-4ac1-9344-12dfb4a6c982" providerId="ADAL" clId="{B1CB8FEE-8C94-4942-B918-5AA52E5FD9D2}" dt="2022-06-27T12:07:39.837" v="3179"/>
          <ac:grpSpMkLst>
            <pc:docMk/>
            <pc:sldMk cId="2423187528" sldId="265"/>
            <ac:grpSpMk id="58" creationId="{6104AD29-C96F-E12F-377B-A182C62C5C53}"/>
          </ac:grpSpMkLst>
        </pc:grpChg>
        <pc:grpChg chg="add del mod ord">
          <ac:chgData name="Abbie Allen" userId="0590438d-2375-4ac1-9344-12dfb4a6c982" providerId="ADAL" clId="{B1CB8FEE-8C94-4942-B918-5AA52E5FD9D2}" dt="2022-06-27T12:07:38.779" v="3178" actId="478"/>
          <ac:grpSpMkLst>
            <pc:docMk/>
            <pc:sldMk cId="2423187528" sldId="265"/>
            <ac:grpSpMk id="78" creationId="{CD6A750C-7383-DBE9-E889-DC51F79C0A91}"/>
          </ac:grpSpMkLst>
        </pc:grpChg>
        <pc:picChg chg="mod">
          <ac:chgData name="Abbie Allen" userId="0590438d-2375-4ac1-9344-12dfb4a6c982" providerId="ADAL" clId="{B1CB8FEE-8C94-4942-B918-5AA52E5FD9D2}" dt="2022-06-20T11:51:26.760" v="2242"/>
          <ac:picMkLst>
            <pc:docMk/>
            <pc:sldMk cId="2423187528" sldId="265"/>
            <ac:picMk id="79" creationId="{1FAE627B-FCF5-C123-3C8E-1E0963DDC9B1}"/>
          </ac:picMkLst>
        </pc:picChg>
        <pc:cxnChg chg="del mod">
          <ac:chgData name="Abbie Allen" userId="0590438d-2375-4ac1-9344-12dfb4a6c982" providerId="ADAL" clId="{B1CB8FEE-8C94-4942-B918-5AA52E5FD9D2}" dt="2022-06-27T12:07:36.892" v="3177" actId="478"/>
          <ac:cxnSpMkLst>
            <pc:docMk/>
            <pc:sldMk cId="2423187528" sldId="265"/>
            <ac:cxnSpMk id="3" creationId="{00000000-0000-0000-0000-000000000000}"/>
          </ac:cxnSpMkLst>
        </pc:cxnChg>
        <pc:cxnChg chg="add">
          <ac:chgData name="Abbie Allen" userId="0590438d-2375-4ac1-9344-12dfb4a6c982" providerId="ADAL" clId="{B1CB8FEE-8C94-4942-B918-5AA52E5FD9D2}" dt="2022-06-28T14:06:28.287" v="4007" actId="11529"/>
          <ac:cxnSpMkLst>
            <pc:docMk/>
            <pc:sldMk cId="2423187528" sldId="265"/>
            <ac:cxnSpMk id="4" creationId="{2192F704-460F-134B-FF68-182240090BCA}"/>
          </ac:cxnSpMkLst>
        </pc:cxnChg>
        <pc:cxnChg chg="add mod">
          <ac:chgData name="Abbie Allen" userId="0590438d-2375-4ac1-9344-12dfb4a6c982" providerId="ADAL" clId="{B1CB8FEE-8C94-4942-B918-5AA52E5FD9D2}" dt="2022-06-27T12:49:44.156" v="3551" actId="208"/>
          <ac:cxnSpMkLst>
            <pc:docMk/>
            <pc:sldMk cId="2423187528" sldId="265"/>
            <ac:cxnSpMk id="8" creationId="{17543022-17BC-B307-FCD9-A72A3E98F37B}"/>
          </ac:cxnSpMkLst>
        </pc:cxnChg>
        <pc:cxnChg chg="add mod">
          <ac:chgData name="Abbie Allen" userId="0590438d-2375-4ac1-9344-12dfb4a6c982" providerId="ADAL" clId="{B1CB8FEE-8C94-4942-B918-5AA52E5FD9D2}" dt="2022-06-27T12:49:41.961" v="3550" actId="208"/>
          <ac:cxnSpMkLst>
            <pc:docMk/>
            <pc:sldMk cId="2423187528" sldId="265"/>
            <ac:cxnSpMk id="11" creationId="{7AED586D-CBE6-9FD1-B580-81FB18CCBD55}"/>
          </ac:cxnSpMkLst>
        </pc:cxnChg>
        <pc:cxnChg chg="add">
          <ac:chgData name="Abbie Allen" userId="0590438d-2375-4ac1-9344-12dfb4a6c982" providerId="ADAL" clId="{B1CB8FEE-8C94-4942-B918-5AA52E5FD9D2}" dt="2022-06-28T14:16:40.595" v="4189" actId="11529"/>
          <ac:cxnSpMkLst>
            <pc:docMk/>
            <pc:sldMk cId="2423187528" sldId="265"/>
            <ac:cxnSpMk id="13" creationId="{3C5EB9C3-C771-41BD-86B2-6AFCA5749E13}"/>
          </ac:cxnSpMkLst>
        </pc:cxnChg>
        <pc:cxnChg chg="add">
          <ac:chgData name="Abbie Allen" userId="0590438d-2375-4ac1-9344-12dfb4a6c982" providerId="ADAL" clId="{B1CB8FEE-8C94-4942-B918-5AA52E5FD9D2}" dt="2022-06-27T12:49:38.800" v="3549" actId="11529"/>
          <ac:cxnSpMkLst>
            <pc:docMk/>
            <pc:sldMk cId="2423187528" sldId="265"/>
            <ac:cxnSpMk id="15" creationId="{B873892B-A05C-B63F-E8C6-DFE6380DCCAE}"/>
          </ac:cxnSpMkLst>
        </pc:cxnChg>
        <pc:cxnChg chg="add del mod">
          <ac:chgData name="Abbie Allen" userId="0590438d-2375-4ac1-9344-12dfb4a6c982" providerId="ADAL" clId="{B1CB8FEE-8C94-4942-B918-5AA52E5FD9D2}" dt="2022-06-27T12:07:36.892" v="3177" actId="478"/>
          <ac:cxnSpMkLst>
            <pc:docMk/>
            <pc:sldMk cId="2423187528" sldId="265"/>
            <ac:cxnSpMk id="18" creationId="{548A61F4-1960-E477-B24B-D75781834352}"/>
          </ac:cxnSpMkLst>
        </pc:cxnChg>
        <pc:cxnChg chg="add mod">
          <ac:chgData name="Abbie Allen" userId="0590438d-2375-4ac1-9344-12dfb4a6c982" providerId="ADAL" clId="{B1CB8FEE-8C94-4942-B918-5AA52E5FD9D2}" dt="2022-06-28T14:28:14.896" v="4375" actId="14100"/>
          <ac:cxnSpMkLst>
            <pc:docMk/>
            <pc:sldMk cId="2423187528" sldId="265"/>
            <ac:cxnSpMk id="18" creationId="{C87B5497-502F-5E34-0688-3D7FA8116515}"/>
          </ac:cxnSpMkLst>
        </pc:cxnChg>
        <pc:cxnChg chg="del mod">
          <ac:chgData name="Abbie Allen" userId="0590438d-2375-4ac1-9344-12dfb4a6c982" providerId="ADAL" clId="{B1CB8FEE-8C94-4942-B918-5AA52E5FD9D2}" dt="2022-06-27T12:07:36.892" v="3177" actId="478"/>
          <ac:cxnSpMkLst>
            <pc:docMk/>
            <pc:sldMk cId="2423187528" sldId="265"/>
            <ac:cxnSpMk id="19" creationId="{00000000-0000-0000-0000-000000000000}"/>
          </ac:cxnSpMkLst>
        </pc:cxnChg>
        <pc:cxnChg chg="add">
          <ac:chgData name="Abbie Allen" userId="0590438d-2375-4ac1-9344-12dfb4a6c982" providerId="ADAL" clId="{B1CB8FEE-8C94-4942-B918-5AA52E5FD9D2}" dt="2022-06-28T14:35:38.420" v="4463" actId="11529"/>
          <ac:cxnSpMkLst>
            <pc:docMk/>
            <pc:sldMk cId="2423187528" sldId="265"/>
            <ac:cxnSpMk id="22" creationId="{62A96BF0-9B19-DDB9-6AE9-32347BDB9324}"/>
          </ac:cxnSpMkLst>
        </pc:cxnChg>
        <pc:cxnChg chg="add del mod">
          <ac:chgData name="Abbie Allen" userId="0590438d-2375-4ac1-9344-12dfb4a6c982" providerId="ADAL" clId="{B1CB8FEE-8C94-4942-B918-5AA52E5FD9D2}" dt="2022-06-27T12:07:36.892" v="3177" actId="478"/>
          <ac:cxnSpMkLst>
            <pc:docMk/>
            <pc:sldMk cId="2423187528" sldId="265"/>
            <ac:cxnSpMk id="23" creationId="{F5881631-8932-A09F-8218-C203E638397B}"/>
          </ac:cxnSpMkLst>
        </pc:cxnChg>
        <pc:cxnChg chg="add">
          <ac:chgData name="Abbie Allen" userId="0590438d-2375-4ac1-9344-12dfb4a6c982" providerId="ADAL" clId="{B1CB8FEE-8C94-4942-B918-5AA52E5FD9D2}" dt="2022-06-27T13:38:18.878" v="3625" actId="11529"/>
          <ac:cxnSpMkLst>
            <pc:docMk/>
            <pc:sldMk cId="2423187528" sldId="265"/>
            <ac:cxnSpMk id="24" creationId="{1E77AA1C-8761-2E4A-7DEF-BBC88FEC6D13}"/>
          </ac:cxnSpMkLst>
        </pc:cxnChg>
        <pc:cxnChg chg="add">
          <ac:chgData name="Abbie Allen" userId="0590438d-2375-4ac1-9344-12dfb4a6c982" providerId="ADAL" clId="{B1CB8FEE-8C94-4942-B918-5AA52E5FD9D2}" dt="2022-06-28T14:41:54.805" v="4540" actId="11529"/>
          <ac:cxnSpMkLst>
            <pc:docMk/>
            <pc:sldMk cId="2423187528" sldId="265"/>
            <ac:cxnSpMk id="27" creationId="{10FF444E-901A-8E9E-FA39-ECD8165031EC}"/>
          </ac:cxnSpMkLst>
        </pc:cxnChg>
        <pc:cxnChg chg="add del mod">
          <ac:chgData name="Abbie Allen" userId="0590438d-2375-4ac1-9344-12dfb4a6c982" providerId="ADAL" clId="{B1CB8FEE-8C94-4942-B918-5AA52E5FD9D2}" dt="2022-06-27T12:07:36.892" v="3177" actId="478"/>
          <ac:cxnSpMkLst>
            <pc:docMk/>
            <pc:sldMk cId="2423187528" sldId="265"/>
            <ac:cxnSpMk id="27" creationId="{92A51409-37DA-826A-789A-11138B7867A1}"/>
          </ac:cxnSpMkLst>
        </pc:cxnChg>
        <pc:cxnChg chg="add">
          <ac:chgData name="Abbie Allen" userId="0590438d-2375-4ac1-9344-12dfb4a6c982" providerId="ADAL" clId="{B1CB8FEE-8C94-4942-B918-5AA52E5FD9D2}" dt="2022-06-27T14:26:52.438" v="3731" actId="11529"/>
          <ac:cxnSpMkLst>
            <pc:docMk/>
            <pc:sldMk cId="2423187528" sldId="265"/>
            <ac:cxnSpMk id="29" creationId="{72503FF2-DB5E-AD8C-B04C-6C16C41241E5}"/>
          </ac:cxnSpMkLst>
        </pc:cxnChg>
        <pc:cxnChg chg="add mod">
          <ac:chgData name="Abbie Allen" userId="0590438d-2375-4ac1-9344-12dfb4a6c982" providerId="ADAL" clId="{B1CB8FEE-8C94-4942-B918-5AA52E5FD9D2}" dt="2022-06-28T14:47:31.475" v="4611" actId="14100"/>
          <ac:cxnSpMkLst>
            <pc:docMk/>
            <pc:sldMk cId="2423187528" sldId="265"/>
            <ac:cxnSpMk id="31" creationId="{29DAAC37-0F88-2BB7-D404-B0E425D755CF}"/>
          </ac:cxnSpMkLst>
        </pc:cxnChg>
        <pc:cxnChg chg="add del mod">
          <ac:chgData name="Abbie Allen" userId="0590438d-2375-4ac1-9344-12dfb4a6c982" providerId="ADAL" clId="{B1CB8FEE-8C94-4942-B918-5AA52E5FD9D2}" dt="2022-06-27T12:07:36.892" v="3177" actId="478"/>
          <ac:cxnSpMkLst>
            <pc:docMk/>
            <pc:sldMk cId="2423187528" sldId="265"/>
            <ac:cxnSpMk id="32" creationId="{D7D13BF5-994D-5231-6B77-95BE2A3ACDB5}"/>
          </ac:cxnSpMkLst>
        </pc:cxnChg>
        <pc:cxnChg chg="add del mod">
          <ac:chgData name="Abbie Allen" userId="0590438d-2375-4ac1-9344-12dfb4a6c982" providerId="ADAL" clId="{B1CB8FEE-8C94-4942-B918-5AA52E5FD9D2}" dt="2022-06-27T14:28:18.973" v="3749" actId="478"/>
          <ac:cxnSpMkLst>
            <pc:docMk/>
            <pc:sldMk cId="2423187528" sldId="265"/>
            <ac:cxnSpMk id="34" creationId="{003E09EC-087D-578B-B853-B4872A4F5319}"/>
          </ac:cxnSpMkLst>
        </pc:cxnChg>
        <pc:cxnChg chg="add">
          <ac:chgData name="Abbie Allen" userId="0590438d-2375-4ac1-9344-12dfb4a6c982" providerId="ADAL" clId="{B1CB8FEE-8C94-4942-B918-5AA52E5FD9D2}" dt="2022-06-28T15:02:37.354" v="4812" actId="11529"/>
          <ac:cxnSpMkLst>
            <pc:docMk/>
            <pc:sldMk cId="2423187528" sldId="265"/>
            <ac:cxnSpMk id="35" creationId="{10F46045-B3EC-FC70-A816-63ADF405B55B}"/>
          </ac:cxnSpMkLst>
        </pc:cxnChg>
        <pc:cxnChg chg="add del mod">
          <ac:chgData name="Abbie Allen" userId="0590438d-2375-4ac1-9344-12dfb4a6c982" providerId="ADAL" clId="{B1CB8FEE-8C94-4942-B918-5AA52E5FD9D2}" dt="2022-06-27T12:07:36.892" v="3177" actId="478"/>
          <ac:cxnSpMkLst>
            <pc:docMk/>
            <pc:sldMk cId="2423187528" sldId="265"/>
            <ac:cxnSpMk id="35" creationId="{7CD9252B-3B1F-1B72-936D-BE18E50CBA38}"/>
          </ac:cxnSpMkLst>
        </pc:cxnChg>
        <pc:cxnChg chg="add">
          <ac:chgData name="Abbie Allen" userId="0590438d-2375-4ac1-9344-12dfb4a6c982" providerId="ADAL" clId="{B1CB8FEE-8C94-4942-B918-5AA52E5FD9D2}" dt="2022-06-28T15:11:03.763" v="4980" actId="11529"/>
          <ac:cxnSpMkLst>
            <pc:docMk/>
            <pc:sldMk cId="2423187528" sldId="265"/>
            <ac:cxnSpMk id="38" creationId="{5D515BFE-A185-3F7E-B9D2-2D9CA34CDA63}"/>
          </ac:cxnSpMkLst>
        </pc:cxnChg>
        <pc:cxnChg chg="add del mod">
          <ac:chgData name="Abbie Allen" userId="0590438d-2375-4ac1-9344-12dfb4a6c982" providerId="ADAL" clId="{B1CB8FEE-8C94-4942-B918-5AA52E5FD9D2}" dt="2022-06-27T12:07:36.892" v="3177" actId="478"/>
          <ac:cxnSpMkLst>
            <pc:docMk/>
            <pc:sldMk cId="2423187528" sldId="265"/>
            <ac:cxnSpMk id="38" creationId="{A1CC6DF5-281B-28C7-3ED8-1B52BBB56EC4}"/>
          </ac:cxnSpMkLst>
        </pc:cxnChg>
        <pc:cxnChg chg="add del mod">
          <ac:chgData name="Abbie Allen" userId="0590438d-2375-4ac1-9344-12dfb4a6c982" providerId="ADAL" clId="{B1CB8FEE-8C94-4942-B918-5AA52E5FD9D2}" dt="2022-06-27T14:28:16.766" v="3748" actId="478"/>
          <ac:cxnSpMkLst>
            <pc:docMk/>
            <pc:sldMk cId="2423187528" sldId="265"/>
            <ac:cxnSpMk id="40" creationId="{9586818A-B19A-67C5-C380-D6719CB31D8D}"/>
          </ac:cxnSpMkLst>
        </pc:cxnChg>
        <pc:cxnChg chg="add del mod">
          <ac:chgData name="Abbie Allen" userId="0590438d-2375-4ac1-9344-12dfb4a6c982" providerId="ADAL" clId="{B1CB8FEE-8C94-4942-B918-5AA52E5FD9D2}" dt="2022-06-27T12:07:36.892" v="3177" actId="478"/>
          <ac:cxnSpMkLst>
            <pc:docMk/>
            <pc:sldMk cId="2423187528" sldId="265"/>
            <ac:cxnSpMk id="41" creationId="{08046306-9290-EA39-BEDB-B0AB958DDA24}"/>
          </ac:cxnSpMkLst>
        </pc:cxnChg>
        <pc:cxnChg chg="add del mod">
          <ac:chgData name="Abbie Allen" userId="0590438d-2375-4ac1-9344-12dfb4a6c982" providerId="ADAL" clId="{B1CB8FEE-8C94-4942-B918-5AA52E5FD9D2}" dt="2022-06-27T12:07:36.892" v="3177" actId="478"/>
          <ac:cxnSpMkLst>
            <pc:docMk/>
            <pc:sldMk cId="2423187528" sldId="265"/>
            <ac:cxnSpMk id="44" creationId="{5ED85A56-6B9F-53E8-5707-00FED51BD0E1}"/>
          </ac:cxnSpMkLst>
        </pc:cxnChg>
        <pc:cxnChg chg="add del mod">
          <ac:chgData name="Abbie Allen" userId="0590438d-2375-4ac1-9344-12dfb4a6c982" providerId="ADAL" clId="{B1CB8FEE-8C94-4942-B918-5AA52E5FD9D2}" dt="2022-06-27T12:07:36.892" v="3177" actId="478"/>
          <ac:cxnSpMkLst>
            <pc:docMk/>
            <pc:sldMk cId="2423187528" sldId="265"/>
            <ac:cxnSpMk id="47" creationId="{B85F4DD2-7B63-3BA0-6647-9456D523B5F8}"/>
          </ac:cxnSpMkLst>
        </pc:cxnChg>
        <pc:cxnChg chg="add del mod">
          <ac:chgData name="Abbie Allen" userId="0590438d-2375-4ac1-9344-12dfb4a6c982" providerId="ADAL" clId="{B1CB8FEE-8C94-4942-B918-5AA52E5FD9D2}" dt="2022-06-27T12:07:36.892" v="3177" actId="478"/>
          <ac:cxnSpMkLst>
            <pc:docMk/>
            <pc:sldMk cId="2423187528" sldId="265"/>
            <ac:cxnSpMk id="50" creationId="{14B5EDBB-EE92-A92C-EBF2-111C72C38283}"/>
          </ac:cxnSpMkLst>
        </pc:cxnChg>
        <pc:cxnChg chg="add">
          <ac:chgData name="Abbie Allen" userId="0590438d-2375-4ac1-9344-12dfb4a6c982" providerId="ADAL" clId="{B1CB8FEE-8C94-4942-B918-5AA52E5FD9D2}" dt="2022-06-27T14:51:56.609" v="3838" actId="11529"/>
          <ac:cxnSpMkLst>
            <pc:docMk/>
            <pc:sldMk cId="2423187528" sldId="265"/>
            <ac:cxnSpMk id="51" creationId="{379F05F3-7F06-1490-B275-1E49B460FF8B}"/>
          </ac:cxnSpMkLst>
        </pc:cxnChg>
        <pc:cxnChg chg="add del mod">
          <ac:chgData name="Abbie Allen" userId="0590438d-2375-4ac1-9344-12dfb4a6c982" providerId="ADAL" clId="{B1CB8FEE-8C94-4942-B918-5AA52E5FD9D2}" dt="2022-06-27T12:07:36.892" v="3177" actId="478"/>
          <ac:cxnSpMkLst>
            <pc:docMk/>
            <pc:sldMk cId="2423187528" sldId="265"/>
            <ac:cxnSpMk id="54" creationId="{661CC717-7C32-999D-3FBA-2FA9ECA56E9D}"/>
          </ac:cxnSpMkLst>
        </pc:cxnChg>
        <pc:cxnChg chg="add del mod">
          <ac:chgData name="Abbie Allen" userId="0590438d-2375-4ac1-9344-12dfb4a6c982" providerId="ADAL" clId="{B1CB8FEE-8C94-4942-B918-5AA52E5FD9D2}" dt="2022-06-27T12:07:36.892" v="3177" actId="478"/>
          <ac:cxnSpMkLst>
            <pc:docMk/>
            <pc:sldMk cId="2423187528" sldId="265"/>
            <ac:cxnSpMk id="57" creationId="{D03609F5-FF7D-8CEB-29A4-5ADA00CC62DC}"/>
          </ac:cxnSpMkLst>
        </pc:cxnChg>
        <pc:cxnChg chg="add del mod">
          <ac:chgData name="Abbie Allen" userId="0590438d-2375-4ac1-9344-12dfb4a6c982" providerId="ADAL" clId="{B1CB8FEE-8C94-4942-B918-5AA52E5FD9D2}" dt="2022-06-27T12:07:36.892" v="3177" actId="478"/>
          <ac:cxnSpMkLst>
            <pc:docMk/>
            <pc:sldMk cId="2423187528" sldId="265"/>
            <ac:cxnSpMk id="61" creationId="{B65592A3-1947-DB46-AC17-79E65FB47A79}"/>
          </ac:cxnSpMkLst>
        </pc:cxnChg>
        <pc:cxnChg chg="add del mod">
          <ac:chgData name="Abbie Allen" userId="0590438d-2375-4ac1-9344-12dfb4a6c982" providerId="ADAL" clId="{B1CB8FEE-8C94-4942-B918-5AA52E5FD9D2}" dt="2022-06-27T12:07:36.892" v="3177" actId="478"/>
          <ac:cxnSpMkLst>
            <pc:docMk/>
            <pc:sldMk cId="2423187528" sldId="265"/>
            <ac:cxnSpMk id="64" creationId="{D05C7C53-4C13-7FBC-DB29-92E61F6BDD90}"/>
          </ac:cxnSpMkLst>
        </pc:cxnChg>
        <pc:cxnChg chg="add del mod">
          <ac:chgData name="Abbie Allen" userId="0590438d-2375-4ac1-9344-12dfb4a6c982" providerId="ADAL" clId="{B1CB8FEE-8C94-4942-B918-5AA52E5FD9D2}" dt="2022-06-27T12:07:36.892" v="3177" actId="478"/>
          <ac:cxnSpMkLst>
            <pc:docMk/>
            <pc:sldMk cId="2423187528" sldId="265"/>
            <ac:cxnSpMk id="67" creationId="{7B8C4957-B583-36C8-7EEC-1E5FDF624977}"/>
          </ac:cxnSpMkLst>
        </pc:cxnChg>
        <pc:cxnChg chg="add del mod">
          <ac:chgData name="Abbie Allen" userId="0590438d-2375-4ac1-9344-12dfb4a6c982" providerId="ADAL" clId="{B1CB8FEE-8C94-4942-B918-5AA52E5FD9D2}" dt="2022-06-27T12:07:36.892" v="3177" actId="478"/>
          <ac:cxnSpMkLst>
            <pc:docMk/>
            <pc:sldMk cId="2423187528" sldId="265"/>
            <ac:cxnSpMk id="70" creationId="{87DD7AA7-4C87-D01C-781E-191182CC910B}"/>
          </ac:cxnSpMkLst>
        </pc:cxnChg>
        <pc:cxnChg chg="add del mod">
          <ac:chgData name="Abbie Allen" userId="0590438d-2375-4ac1-9344-12dfb4a6c982" providerId="ADAL" clId="{B1CB8FEE-8C94-4942-B918-5AA52E5FD9D2}" dt="2022-06-27T12:07:36.892" v="3177" actId="478"/>
          <ac:cxnSpMkLst>
            <pc:docMk/>
            <pc:sldMk cId="2423187528" sldId="265"/>
            <ac:cxnSpMk id="73" creationId="{F313B6F8-B079-B5FE-624D-762AA67F1053}"/>
          </ac:cxnSpMkLst>
        </pc:cxnChg>
        <pc:cxnChg chg="add del mod">
          <ac:chgData name="Abbie Allen" userId="0590438d-2375-4ac1-9344-12dfb4a6c982" providerId="ADAL" clId="{B1CB8FEE-8C94-4942-B918-5AA52E5FD9D2}" dt="2022-06-27T12:07:36.892" v="3177" actId="478"/>
          <ac:cxnSpMkLst>
            <pc:docMk/>
            <pc:sldMk cId="2423187528" sldId="265"/>
            <ac:cxnSpMk id="76" creationId="{A678F74E-ED39-E809-B471-FD5180BFCB23}"/>
          </ac:cxnSpMkLst>
        </pc:cxnChg>
        <pc:cxnChg chg="add mod">
          <ac:chgData name="Abbie Allen" userId="0590438d-2375-4ac1-9344-12dfb4a6c982" providerId="ADAL" clId="{B1CB8FEE-8C94-4942-B918-5AA52E5FD9D2}" dt="2022-06-27T14:58:10.924" v="3922" actId="14100"/>
          <ac:cxnSpMkLst>
            <pc:docMk/>
            <pc:sldMk cId="2423187528" sldId="265"/>
            <ac:cxnSpMk id="93" creationId="{38F22516-0896-7EDA-C941-81114300C085}"/>
          </ac:cxnSpMkLst>
        </pc:cxnChg>
      </pc:sldChg>
      <pc:sldChg chg="addSp delSp modSp mod">
        <pc:chgData name="Abbie Allen" userId="0590438d-2375-4ac1-9344-12dfb4a6c982" providerId="ADAL" clId="{B1CB8FEE-8C94-4942-B918-5AA52E5FD9D2}" dt="2022-06-28T15:12:39.804" v="5007" actId="1076"/>
        <pc:sldMkLst>
          <pc:docMk/>
          <pc:sldMk cId="3990185868" sldId="266"/>
        </pc:sldMkLst>
        <pc:spChg chg="del mod">
          <ac:chgData name="Abbie Allen" userId="0590438d-2375-4ac1-9344-12dfb4a6c982" providerId="ADAL" clId="{B1CB8FEE-8C94-4942-B918-5AA52E5FD9D2}" dt="2022-06-27T12:08:39.079" v="3191" actId="478"/>
          <ac:spMkLst>
            <pc:docMk/>
            <pc:sldMk cId="3990185868" sldId="266"/>
            <ac:spMk id="4" creationId="{00000000-0000-0000-0000-000000000000}"/>
          </ac:spMkLst>
        </pc:spChg>
        <pc:spChg chg="add mod">
          <ac:chgData name="Abbie Allen" userId="0590438d-2375-4ac1-9344-12dfb4a6c982" providerId="ADAL" clId="{B1CB8FEE-8C94-4942-B918-5AA52E5FD9D2}" dt="2022-06-28T14:08:09.972" v="4034" actId="1076"/>
          <ac:spMkLst>
            <pc:docMk/>
            <pc:sldMk cId="3990185868" sldId="266"/>
            <ac:spMk id="4" creationId="{B831361B-91F1-AE2D-6280-95914A9C5659}"/>
          </ac:spMkLst>
        </pc:spChg>
        <pc:spChg chg="add mod">
          <ac:chgData name="Abbie Allen" userId="0590438d-2375-4ac1-9344-12dfb4a6c982" providerId="ADAL" clId="{B1CB8FEE-8C94-4942-B918-5AA52E5FD9D2}" dt="2022-06-27T12:17:53.276" v="3270" actId="1076"/>
          <ac:spMkLst>
            <pc:docMk/>
            <pc:sldMk cId="3990185868" sldId="266"/>
            <ac:spMk id="8" creationId="{D516A449-11A4-32D6-5601-E87C71A9F09D}"/>
          </ac:spMkLst>
        </pc:spChg>
        <pc:spChg chg="add mod">
          <ac:chgData name="Abbie Allen" userId="0590438d-2375-4ac1-9344-12dfb4a6c982" providerId="ADAL" clId="{B1CB8FEE-8C94-4942-B918-5AA52E5FD9D2}" dt="2022-06-27T13:39:56.725" v="3648" actId="14100"/>
          <ac:spMkLst>
            <pc:docMk/>
            <pc:sldMk cId="3990185868" sldId="266"/>
            <ac:spMk id="11" creationId="{32D6AE4A-38B6-E780-F638-3C995CF59E9D}"/>
          </ac:spMkLst>
        </pc:spChg>
        <pc:spChg chg="add mod">
          <ac:chgData name="Abbie Allen" userId="0590438d-2375-4ac1-9344-12dfb4a6c982" providerId="ADAL" clId="{B1CB8FEE-8C94-4942-B918-5AA52E5FD9D2}" dt="2022-06-27T12:42:48.809" v="3474" actId="1076"/>
          <ac:spMkLst>
            <pc:docMk/>
            <pc:sldMk cId="3990185868" sldId="266"/>
            <ac:spMk id="14" creationId="{F419F708-66B3-E5C2-8013-CD8EE8EB898D}"/>
          </ac:spMkLst>
        </pc:spChg>
        <pc:spChg chg="add mod">
          <ac:chgData name="Abbie Allen" userId="0590438d-2375-4ac1-9344-12dfb4a6c982" providerId="ADAL" clId="{B1CB8FEE-8C94-4942-B918-5AA52E5FD9D2}" dt="2022-06-28T14:18:54.492" v="4217" actId="1076"/>
          <ac:spMkLst>
            <pc:docMk/>
            <pc:sldMk cId="3990185868" sldId="266"/>
            <ac:spMk id="16" creationId="{555BB418-4642-1808-D41A-ABA4F85ECFB7}"/>
          </ac:spMkLst>
        </pc:spChg>
        <pc:spChg chg="del mod">
          <ac:chgData name="Abbie Allen" userId="0590438d-2375-4ac1-9344-12dfb4a6c982" providerId="ADAL" clId="{B1CB8FEE-8C94-4942-B918-5AA52E5FD9D2}" dt="2022-06-27T12:08:39.079" v="3191" actId="478"/>
          <ac:spMkLst>
            <pc:docMk/>
            <pc:sldMk cId="3990185868" sldId="266"/>
            <ac:spMk id="17" creationId="{00000000-0000-0000-0000-000000000000}"/>
          </ac:spMkLst>
        </pc:spChg>
        <pc:spChg chg="add mod">
          <ac:chgData name="Abbie Allen" userId="0590438d-2375-4ac1-9344-12dfb4a6c982" providerId="ADAL" clId="{B1CB8FEE-8C94-4942-B918-5AA52E5FD9D2}" dt="2022-06-28T14:30:06.429" v="4403" actId="1076"/>
          <ac:spMkLst>
            <pc:docMk/>
            <pc:sldMk cId="3990185868" sldId="266"/>
            <ac:spMk id="19" creationId="{A0D745C5-CDE3-0486-9D0A-14B788AAF67A}"/>
          </ac:spMkLst>
        </pc:spChg>
        <pc:spChg chg="del mod">
          <ac:chgData name="Abbie Allen" userId="0590438d-2375-4ac1-9344-12dfb4a6c982" providerId="ADAL" clId="{B1CB8FEE-8C94-4942-B918-5AA52E5FD9D2}" dt="2022-06-27T12:08:39.079" v="3191" actId="478"/>
          <ac:spMkLst>
            <pc:docMk/>
            <pc:sldMk cId="3990185868" sldId="266"/>
            <ac:spMk id="20" creationId="{00000000-0000-0000-0000-000000000000}"/>
          </ac:spMkLst>
        </pc:spChg>
        <pc:spChg chg="add del mod">
          <ac:chgData name="Abbie Allen" userId="0590438d-2375-4ac1-9344-12dfb4a6c982" providerId="ADAL" clId="{B1CB8FEE-8C94-4942-B918-5AA52E5FD9D2}" dt="2022-06-27T12:08:39.079" v="3191" actId="478"/>
          <ac:spMkLst>
            <pc:docMk/>
            <pc:sldMk cId="3990185868" sldId="266"/>
            <ac:spMk id="21" creationId="{6C3B4279-76D5-8D22-B7B7-BC4F758C3269}"/>
          </ac:spMkLst>
        </pc:spChg>
        <pc:spChg chg="add mod">
          <ac:chgData name="Abbie Allen" userId="0590438d-2375-4ac1-9344-12dfb4a6c982" providerId="ADAL" clId="{B1CB8FEE-8C94-4942-B918-5AA52E5FD9D2}" dt="2022-06-28T14:37:24.098" v="4490" actId="1076"/>
          <ac:spMkLst>
            <pc:docMk/>
            <pc:sldMk cId="3990185868" sldId="266"/>
            <ac:spMk id="22" creationId="{E9E4B4B9-16BC-1A18-A4C6-E11A3584BE4D}"/>
          </ac:spMkLst>
        </pc:spChg>
        <pc:spChg chg="del mod">
          <ac:chgData name="Abbie Allen" userId="0590438d-2375-4ac1-9344-12dfb4a6c982" providerId="ADAL" clId="{B1CB8FEE-8C94-4942-B918-5AA52E5FD9D2}" dt="2022-06-27T12:08:39.079" v="3191" actId="478"/>
          <ac:spMkLst>
            <pc:docMk/>
            <pc:sldMk cId="3990185868" sldId="266"/>
            <ac:spMk id="23" creationId="{00000000-0000-0000-0000-000000000000}"/>
          </ac:spMkLst>
        </pc:spChg>
        <pc:spChg chg="add mod">
          <ac:chgData name="Abbie Allen" userId="0590438d-2375-4ac1-9344-12dfb4a6c982" providerId="ADAL" clId="{B1CB8FEE-8C94-4942-B918-5AA52E5FD9D2}" dt="2022-06-28T14:58:30.398" v="4697" actId="1076"/>
          <ac:spMkLst>
            <pc:docMk/>
            <pc:sldMk cId="3990185868" sldId="266"/>
            <ac:spMk id="26" creationId="{1D1AA223-F0CA-6262-84B3-38595800555E}"/>
          </ac:spMkLst>
        </pc:spChg>
        <pc:spChg chg="add del mod">
          <ac:chgData name="Abbie Allen" userId="0590438d-2375-4ac1-9344-12dfb4a6c982" providerId="ADAL" clId="{B1CB8FEE-8C94-4942-B918-5AA52E5FD9D2}" dt="2022-06-27T12:08:39.079" v="3191" actId="478"/>
          <ac:spMkLst>
            <pc:docMk/>
            <pc:sldMk cId="3990185868" sldId="266"/>
            <ac:spMk id="26" creationId="{29B0D0F2-0E52-CFC3-A85F-F935EB0711DD}"/>
          </ac:spMkLst>
        </pc:spChg>
        <pc:spChg chg="add del mod">
          <ac:chgData name="Abbie Allen" userId="0590438d-2375-4ac1-9344-12dfb4a6c982" providerId="ADAL" clId="{B1CB8FEE-8C94-4942-B918-5AA52E5FD9D2}" dt="2022-06-27T12:08:39.079" v="3191" actId="478"/>
          <ac:spMkLst>
            <pc:docMk/>
            <pc:sldMk cId="3990185868" sldId="266"/>
            <ac:spMk id="29" creationId="{4212C41B-3A2E-FFF1-A829-DE21F94E65ED}"/>
          </ac:spMkLst>
        </pc:spChg>
        <pc:spChg chg="add mod">
          <ac:chgData name="Abbie Allen" userId="0590438d-2375-4ac1-9344-12dfb4a6c982" providerId="ADAL" clId="{B1CB8FEE-8C94-4942-B918-5AA52E5FD9D2}" dt="2022-06-28T15:04:27.669" v="4839" actId="1076"/>
          <ac:spMkLst>
            <pc:docMk/>
            <pc:sldMk cId="3990185868" sldId="266"/>
            <ac:spMk id="29" creationId="{C8BFBB76-0E35-3E2B-64F2-D24EF9583372}"/>
          </ac:spMkLst>
        </pc:spChg>
        <pc:spChg chg="add mod">
          <ac:chgData name="Abbie Allen" userId="0590438d-2375-4ac1-9344-12dfb4a6c982" providerId="ADAL" clId="{B1CB8FEE-8C94-4942-B918-5AA52E5FD9D2}" dt="2022-06-28T15:12:39.804" v="5007" actId="1076"/>
          <ac:spMkLst>
            <pc:docMk/>
            <pc:sldMk cId="3990185868" sldId="266"/>
            <ac:spMk id="32" creationId="{439F33B6-711F-F50E-0C3F-0B82FCC1BD8D}"/>
          </ac:spMkLst>
        </pc:spChg>
        <pc:spChg chg="add del mod">
          <ac:chgData name="Abbie Allen" userId="0590438d-2375-4ac1-9344-12dfb4a6c982" providerId="ADAL" clId="{B1CB8FEE-8C94-4942-B918-5AA52E5FD9D2}" dt="2022-06-27T12:08:39.079" v="3191" actId="478"/>
          <ac:spMkLst>
            <pc:docMk/>
            <pc:sldMk cId="3990185868" sldId="266"/>
            <ac:spMk id="32" creationId="{EA0156B1-65E3-FA2C-6CF9-BAE53D6637DD}"/>
          </ac:spMkLst>
        </pc:spChg>
        <pc:spChg chg="add del mod">
          <ac:chgData name="Abbie Allen" userId="0590438d-2375-4ac1-9344-12dfb4a6c982" providerId="ADAL" clId="{B1CB8FEE-8C94-4942-B918-5AA52E5FD9D2}" dt="2022-06-27T12:08:39.079" v="3191" actId="478"/>
          <ac:spMkLst>
            <pc:docMk/>
            <pc:sldMk cId="3990185868" sldId="266"/>
            <ac:spMk id="35" creationId="{87CE6800-6C63-2D54-6421-451B3B5073B0}"/>
          </ac:spMkLst>
        </pc:spChg>
        <pc:spChg chg="add mod">
          <ac:chgData name="Abbie Allen" userId="0590438d-2375-4ac1-9344-12dfb4a6c982" providerId="ADAL" clId="{B1CB8FEE-8C94-4942-B918-5AA52E5FD9D2}" dt="2022-06-27T13:40:34.678" v="3656" actId="1076"/>
          <ac:spMkLst>
            <pc:docMk/>
            <pc:sldMk cId="3990185868" sldId="266"/>
            <ac:spMk id="36" creationId="{FB487AF5-F6A6-829B-9956-FC193DDCC5BE}"/>
          </ac:spMkLst>
        </pc:spChg>
        <pc:spChg chg="add del mod">
          <ac:chgData name="Abbie Allen" userId="0590438d-2375-4ac1-9344-12dfb4a6c982" providerId="ADAL" clId="{B1CB8FEE-8C94-4942-B918-5AA52E5FD9D2}" dt="2022-06-27T12:08:39.079" v="3191" actId="478"/>
          <ac:spMkLst>
            <pc:docMk/>
            <pc:sldMk cId="3990185868" sldId="266"/>
            <ac:spMk id="39" creationId="{92ECB6E8-2EC7-44E4-64E0-997FAAC1ACE2}"/>
          </ac:spMkLst>
        </pc:spChg>
        <pc:spChg chg="add del mod">
          <ac:chgData name="Abbie Allen" userId="0590438d-2375-4ac1-9344-12dfb4a6c982" providerId="ADAL" clId="{B1CB8FEE-8C94-4942-B918-5AA52E5FD9D2}" dt="2022-06-27T12:08:39.079" v="3191" actId="478"/>
          <ac:spMkLst>
            <pc:docMk/>
            <pc:sldMk cId="3990185868" sldId="266"/>
            <ac:spMk id="42" creationId="{9D71285D-4E17-29C8-7E22-474264AAAD86}"/>
          </ac:spMkLst>
        </pc:spChg>
        <pc:spChg chg="add mod">
          <ac:chgData name="Abbie Allen" userId="0590438d-2375-4ac1-9344-12dfb4a6c982" providerId="ADAL" clId="{B1CB8FEE-8C94-4942-B918-5AA52E5FD9D2}" dt="2022-06-27T14:31:48.853" v="3787" actId="1076"/>
          <ac:spMkLst>
            <pc:docMk/>
            <pc:sldMk cId="3990185868" sldId="266"/>
            <ac:spMk id="43" creationId="{FE58F609-2643-4D9E-F453-801AAD76179F}"/>
          </ac:spMkLst>
        </pc:spChg>
        <pc:spChg chg="add del mod">
          <ac:chgData name="Abbie Allen" userId="0590438d-2375-4ac1-9344-12dfb4a6c982" providerId="ADAL" clId="{B1CB8FEE-8C94-4942-B918-5AA52E5FD9D2}" dt="2022-06-27T12:08:39.079" v="3191" actId="478"/>
          <ac:spMkLst>
            <pc:docMk/>
            <pc:sldMk cId="3990185868" sldId="266"/>
            <ac:spMk id="47" creationId="{FC00A3A2-43A5-97F4-5C32-088CE7CBF789}"/>
          </ac:spMkLst>
        </pc:spChg>
        <pc:spChg chg="add mod">
          <ac:chgData name="Abbie Allen" userId="0590438d-2375-4ac1-9344-12dfb4a6c982" providerId="ADAL" clId="{B1CB8FEE-8C94-4942-B918-5AA52E5FD9D2}" dt="2022-06-27T14:53:28.712" v="3865" actId="1076"/>
          <ac:spMkLst>
            <pc:docMk/>
            <pc:sldMk cId="3990185868" sldId="266"/>
            <ac:spMk id="48" creationId="{2D6A8C34-74A6-C397-8D44-EFE969AB3B6D}"/>
          </ac:spMkLst>
        </pc:spChg>
        <pc:spChg chg="add del mod">
          <ac:chgData name="Abbie Allen" userId="0590438d-2375-4ac1-9344-12dfb4a6c982" providerId="ADAL" clId="{B1CB8FEE-8C94-4942-B918-5AA52E5FD9D2}" dt="2022-06-27T12:08:39.079" v="3191" actId="478"/>
          <ac:spMkLst>
            <pc:docMk/>
            <pc:sldMk cId="3990185868" sldId="266"/>
            <ac:spMk id="50" creationId="{1BF950EF-8B3A-5C2A-49F5-158066094093}"/>
          </ac:spMkLst>
        </pc:spChg>
        <pc:spChg chg="add del mod">
          <ac:chgData name="Abbie Allen" userId="0590438d-2375-4ac1-9344-12dfb4a6c982" providerId="ADAL" clId="{B1CB8FEE-8C94-4942-B918-5AA52E5FD9D2}" dt="2022-06-27T12:08:39.079" v="3191" actId="478"/>
          <ac:spMkLst>
            <pc:docMk/>
            <pc:sldMk cId="3990185868" sldId="266"/>
            <ac:spMk id="53" creationId="{A20EB82F-61D3-E7BE-9E88-CFF977CD2B72}"/>
          </ac:spMkLst>
        </pc:spChg>
        <pc:spChg chg="add del mod">
          <ac:chgData name="Abbie Allen" userId="0590438d-2375-4ac1-9344-12dfb4a6c982" providerId="ADAL" clId="{B1CB8FEE-8C94-4942-B918-5AA52E5FD9D2}" dt="2022-06-27T12:08:39.079" v="3191" actId="478"/>
          <ac:spMkLst>
            <pc:docMk/>
            <pc:sldMk cId="3990185868" sldId="266"/>
            <ac:spMk id="56" creationId="{49A827E9-C0A5-5049-CAA8-40E75596722E}"/>
          </ac:spMkLst>
        </pc:spChg>
        <pc:spChg chg="add del mod">
          <ac:chgData name="Abbie Allen" userId="0590438d-2375-4ac1-9344-12dfb4a6c982" providerId="ADAL" clId="{B1CB8FEE-8C94-4942-B918-5AA52E5FD9D2}" dt="2022-06-27T12:08:39.079" v="3191" actId="478"/>
          <ac:spMkLst>
            <pc:docMk/>
            <pc:sldMk cId="3990185868" sldId="266"/>
            <ac:spMk id="59" creationId="{BBAE41B4-5A6C-C9A3-B632-118E578616FE}"/>
          </ac:spMkLst>
        </pc:spChg>
        <pc:spChg chg="add del mod">
          <ac:chgData name="Abbie Allen" userId="0590438d-2375-4ac1-9344-12dfb4a6c982" providerId="ADAL" clId="{B1CB8FEE-8C94-4942-B918-5AA52E5FD9D2}" dt="2022-06-27T12:08:39.079" v="3191" actId="478"/>
          <ac:spMkLst>
            <pc:docMk/>
            <pc:sldMk cId="3990185868" sldId="266"/>
            <ac:spMk id="62" creationId="{670A238C-8FA1-22F3-7B09-495D3079DA16}"/>
          </ac:spMkLst>
        </pc:spChg>
        <pc:spChg chg="mod">
          <ac:chgData name="Abbie Allen" userId="0590438d-2375-4ac1-9344-12dfb4a6c982" providerId="ADAL" clId="{B1CB8FEE-8C94-4942-B918-5AA52E5FD9D2}" dt="2022-06-27T12:08:42.071" v="3193"/>
          <ac:spMkLst>
            <pc:docMk/>
            <pc:sldMk cId="3990185868" sldId="266"/>
            <ac:spMk id="63" creationId="{861FCAAD-A9F6-B984-052B-5703F9B9E845}"/>
          </ac:spMkLst>
        </pc:spChg>
        <pc:spChg chg="add del mod">
          <ac:chgData name="Abbie Allen" userId="0590438d-2375-4ac1-9344-12dfb4a6c982" providerId="ADAL" clId="{B1CB8FEE-8C94-4942-B918-5AA52E5FD9D2}" dt="2022-06-27T12:08:39.079" v="3191" actId="478"/>
          <ac:spMkLst>
            <pc:docMk/>
            <pc:sldMk cId="3990185868" sldId="266"/>
            <ac:spMk id="65" creationId="{C10B31AC-07CF-35FD-0771-90D66133AA8C}"/>
          </ac:spMkLst>
        </pc:spChg>
        <pc:spChg chg="mod">
          <ac:chgData name="Abbie Allen" userId="0590438d-2375-4ac1-9344-12dfb4a6c982" providerId="ADAL" clId="{B1CB8FEE-8C94-4942-B918-5AA52E5FD9D2}" dt="2022-06-27T12:08:42.071" v="3193"/>
          <ac:spMkLst>
            <pc:docMk/>
            <pc:sldMk cId="3990185868" sldId="266"/>
            <ac:spMk id="66" creationId="{0115B3C2-A433-C8CA-1262-B16701B261F8}"/>
          </ac:spMkLst>
        </pc:spChg>
        <pc:spChg chg="add del mod">
          <ac:chgData name="Abbie Allen" userId="0590438d-2375-4ac1-9344-12dfb4a6c982" providerId="ADAL" clId="{B1CB8FEE-8C94-4942-B918-5AA52E5FD9D2}" dt="2022-06-27T12:08:39.079" v="3191" actId="478"/>
          <ac:spMkLst>
            <pc:docMk/>
            <pc:sldMk cId="3990185868" sldId="266"/>
            <ac:spMk id="68" creationId="{8E2E4A35-BBE7-C892-D316-F2B4E453FCD5}"/>
          </ac:spMkLst>
        </pc:spChg>
        <pc:spChg chg="mod">
          <ac:chgData name="Abbie Allen" userId="0590438d-2375-4ac1-9344-12dfb4a6c982" providerId="ADAL" clId="{B1CB8FEE-8C94-4942-B918-5AA52E5FD9D2}" dt="2022-06-27T12:08:42.071" v="3193"/>
          <ac:spMkLst>
            <pc:docMk/>
            <pc:sldMk cId="3990185868" sldId="266"/>
            <ac:spMk id="69" creationId="{2F021C87-CBE8-FEAF-ED08-952D8397CC33}"/>
          </ac:spMkLst>
        </pc:spChg>
        <pc:spChg chg="add del mod">
          <ac:chgData name="Abbie Allen" userId="0590438d-2375-4ac1-9344-12dfb4a6c982" providerId="ADAL" clId="{B1CB8FEE-8C94-4942-B918-5AA52E5FD9D2}" dt="2022-06-27T12:08:39.079" v="3191" actId="478"/>
          <ac:spMkLst>
            <pc:docMk/>
            <pc:sldMk cId="3990185868" sldId="266"/>
            <ac:spMk id="71" creationId="{F56894A3-2A75-B69A-1F66-D1BAECBF1A8E}"/>
          </ac:spMkLst>
        </pc:spChg>
        <pc:spChg chg="mod">
          <ac:chgData name="Abbie Allen" userId="0590438d-2375-4ac1-9344-12dfb4a6c982" providerId="ADAL" clId="{B1CB8FEE-8C94-4942-B918-5AA52E5FD9D2}" dt="2022-06-27T12:08:42.071" v="3193"/>
          <ac:spMkLst>
            <pc:docMk/>
            <pc:sldMk cId="3990185868" sldId="266"/>
            <ac:spMk id="72" creationId="{1C102A3B-50CA-DCD2-1DE4-A22E23535E88}"/>
          </ac:spMkLst>
        </pc:spChg>
        <pc:spChg chg="add del mod">
          <ac:chgData name="Abbie Allen" userId="0590438d-2375-4ac1-9344-12dfb4a6c982" providerId="ADAL" clId="{B1CB8FEE-8C94-4942-B918-5AA52E5FD9D2}" dt="2022-06-27T12:08:39.079" v="3191" actId="478"/>
          <ac:spMkLst>
            <pc:docMk/>
            <pc:sldMk cId="3990185868" sldId="266"/>
            <ac:spMk id="74" creationId="{91B9AA9D-0F5C-889E-2423-F7637E5F523F}"/>
          </ac:spMkLst>
        </pc:spChg>
        <pc:spChg chg="mod">
          <ac:chgData name="Abbie Allen" userId="0590438d-2375-4ac1-9344-12dfb4a6c982" providerId="ADAL" clId="{B1CB8FEE-8C94-4942-B918-5AA52E5FD9D2}" dt="2022-06-20T11:52:00.364" v="2252"/>
          <ac:spMkLst>
            <pc:docMk/>
            <pc:sldMk cId="3990185868" sldId="266"/>
            <ac:spMk id="77" creationId="{483E6F84-4F75-CD45-B85A-152E1E78176F}"/>
          </ac:spMkLst>
        </pc:spChg>
        <pc:spChg chg="mod">
          <ac:chgData name="Abbie Allen" userId="0590438d-2375-4ac1-9344-12dfb4a6c982" providerId="ADAL" clId="{B1CB8FEE-8C94-4942-B918-5AA52E5FD9D2}" dt="2022-06-20T11:52:00.364" v="2252"/>
          <ac:spMkLst>
            <pc:docMk/>
            <pc:sldMk cId="3990185868" sldId="266"/>
            <ac:spMk id="78" creationId="{CE605AF2-8A9A-6151-5F59-74E7A3C4FC45}"/>
          </ac:spMkLst>
        </pc:spChg>
        <pc:spChg chg="mod">
          <ac:chgData name="Abbie Allen" userId="0590438d-2375-4ac1-9344-12dfb4a6c982" providerId="ADAL" clId="{B1CB8FEE-8C94-4942-B918-5AA52E5FD9D2}" dt="2022-06-20T11:52:00.364" v="2252"/>
          <ac:spMkLst>
            <pc:docMk/>
            <pc:sldMk cId="3990185868" sldId="266"/>
            <ac:spMk id="79" creationId="{1025BDD8-C119-7FB5-F98B-7122B4527EE5}"/>
          </ac:spMkLst>
        </pc:spChg>
        <pc:spChg chg="mod">
          <ac:chgData name="Abbie Allen" userId="0590438d-2375-4ac1-9344-12dfb4a6c982" providerId="ADAL" clId="{B1CB8FEE-8C94-4942-B918-5AA52E5FD9D2}" dt="2022-06-20T11:52:00.364" v="2252"/>
          <ac:spMkLst>
            <pc:docMk/>
            <pc:sldMk cId="3990185868" sldId="266"/>
            <ac:spMk id="80" creationId="{472A1E61-3B0D-5BFF-F274-CAA4B339168A}"/>
          </ac:spMkLst>
        </pc:spChg>
        <pc:spChg chg="mod">
          <ac:chgData name="Abbie Allen" userId="0590438d-2375-4ac1-9344-12dfb4a6c982" providerId="ADAL" clId="{B1CB8FEE-8C94-4942-B918-5AA52E5FD9D2}" dt="2022-06-20T11:52:00.364" v="2252"/>
          <ac:spMkLst>
            <pc:docMk/>
            <pc:sldMk cId="3990185868" sldId="266"/>
            <ac:spMk id="81" creationId="{64ABC562-78EB-3877-2BE3-28C83C8562B2}"/>
          </ac:spMkLst>
        </pc:spChg>
        <pc:spChg chg="mod">
          <ac:chgData name="Abbie Allen" userId="0590438d-2375-4ac1-9344-12dfb4a6c982" providerId="ADAL" clId="{B1CB8FEE-8C94-4942-B918-5AA52E5FD9D2}" dt="2022-06-20T11:52:00.364" v="2252"/>
          <ac:spMkLst>
            <pc:docMk/>
            <pc:sldMk cId="3990185868" sldId="266"/>
            <ac:spMk id="82" creationId="{423C8D2E-9639-F840-17A9-B466D10BDF1F}"/>
          </ac:spMkLst>
        </pc:spChg>
        <pc:spChg chg="mod">
          <ac:chgData name="Abbie Allen" userId="0590438d-2375-4ac1-9344-12dfb4a6c982" providerId="ADAL" clId="{B1CB8FEE-8C94-4942-B918-5AA52E5FD9D2}" dt="2022-06-20T11:52:00.364" v="2252"/>
          <ac:spMkLst>
            <pc:docMk/>
            <pc:sldMk cId="3990185868" sldId="266"/>
            <ac:spMk id="83" creationId="{D05B75A4-8D96-8682-B2E4-FB5C6E25A2DA}"/>
          </ac:spMkLst>
        </pc:spChg>
        <pc:spChg chg="mod">
          <ac:chgData name="Abbie Allen" userId="0590438d-2375-4ac1-9344-12dfb4a6c982" providerId="ADAL" clId="{B1CB8FEE-8C94-4942-B918-5AA52E5FD9D2}" dt="2022-06-20T11:52:00.364" v="2252"/>
          <ac:spMkLst>
            <pc:docMk/>
            <pc:sldMk cId="3990185868" sldId="266"/>
            <ac:spMk id="84" creationId="{7C26BBDC-87B3-D405-F463-0F7F5CA78639}"/>
          </ac:spMkLst>
        </pc:spChg>
        <pc:spChg chg="mod">
          <ac:chgData name="Abbie Allen" userId="0590438d-2375-4ac1-9344-12dfb4a6c982" providerId="ADAL" clId="{B1CB8FEE-8C94-4942-B918-5AA52E5FD9D2}" dt="2022-06-27T12:08:42.071" v="3193"/>
          <ac:spMkLst>
            <pc:docMk/>
            <pc:sldMk cId="3990185868" sldId="266"/>
            <ac:spMk id="85" creationId="{2257FE0C-871E-4915-F89B-8FB7EE43507D}"/>
          </ac:spMkLst>
        </pc:spChg>
        <pc:spChg chg="mod">
          <ac:chgData name="Abbie Allen" userId="0590438d-2375-4ac1-9344-12dfb4a6c982" providerId="ADAL" clId="{B1CB8FEE-8C94-4942-B918-5AA52E5FD9D2}" dt="2022-06-27T12:08:42.071" v="3193"/>
          <ac:spMkLst>
            <pc:docMk/>
            <pc:sldMk cId="3990185868" sldId="266"/>
            <ac:spMk id="86" creationId="{DFF473C2-07A1-603B-BD61-CFD6C3C584B7}"/>
          </ac:spMkLst>
        </pc:spChg>
        <pc:spChg chg="mod">
          <ac:chgData name="Abbie Allen" userId="0590438d-2375-4ac1-9344-12dfb4a6c982" providerId="ADAL" clId="{B1CB8FEE-8C94-4942-B918-5AA52E5FD9D2}" dt="2022-06-27T12:08:42.071" v="3193"/>
          <ac:spMkLst>
            <pc:docMk/>
            <pc:sldMk cId="3990185868" sldId="266"/>
            <ac:spMk id="87" creationId="{D03D3E10-9B99-FCCC-51DE-71C016C5E73E}"/>
          </ac:spMkLst>
        </pc:spChg>
        <pc:spChg chg="mod">
          <ac:chgData name="Abbie Allen" userId="0590438d-2375-4ac1-9344-12dfb4a6c982" providerId="ADAL" clId="{B1CB8FEE-8C94-4942-B918-5AA52E5FD9D2}" dt="2022-06-27T12:08:42.071" v="3193"/>
          <ac:spMkLst>
            <pc:docMk/>
            <pc:sldMk cId="3990185868" sldId="266"/>
            <ac:spMk id="88" creationId="{60D4B3F5-5E63-C3FE-EA6A-E3591BD8E65C}"/>
          </ac:spMkLst>
        </pc:spChg>
        <pc:spChg chg="mod">
          <ac:chgData name="Abbie Allen" userId="0590438d-2375-4ac1-9344-12dfb4a6c982" providerId="ADAL" clId="{B1CB8FEE-8C94-4942-B918-5AA52E5FD9D2}" dt="2022-06-27T12:08:42.071" v="3193"/>
          <ac:spMkLst>
            <pc:docMk/>
            <pc:sldMk cId="3990185868" sldId="266"/>
            <ac:spMk id="89" creationId="{13D55A7C-A920-1695-B9BC-5231985F0943}"/>
          </ac:spMkLst>
        </pc:spChg>
        <pc:spChg chg="mod">
          <ac:chgData name="Abbie Allen" userId="0590438d-2375-4ac1-9344-12dfb4a6c982" providerId="ADAL" clId="{B1CB8FEE-8C94-4942-B918-5AA52E5FD9D2}" dt="2022-06-27T12:08:42.071" v="3193"/>
          <ac:spMkLst>
            <pc:docMk/>
            <pc:sldMk cId="3990185868" sldId="266"/>
            <ac:spMk id="90" creationId="{003EF6B2-4CC5-E22E-A8F2-4C3D9AAA3ACA}"/>
          </ac:spMkLst>
        </pc:spChg>
        <pc:spChg chg="add mod">
          <ac:chgData name="Abbie Allen" userId="0590438d-2375-4ac1-9344-12dfb4a6c982" providerId="ADAL" clId="{B1CB8FEE-8C94-4942-B918-5AA52E5FD9D2}" dt="2022-06-28T14:53:45.346" v="4671" actId="20577"/>
          <ac:spMkLst>
            <pc:docMk/>
            <pc:sldMk cId="3990185868" sldId="266"/>
            <ac:spMk id="91" creationId="{1DED9A87-F8D7-D2B0-F270-C1ACB5E77EF9}"/>
          </ac:spMkLst>
        </pc:spChg>
        <pc:spChg chg="add mod">
          <ac:chgData name="Abbie Allen" userId="0590438d-2375-4ac1-9344-12dfb4a6c982" providerId="ADAL" clId="{B1CB8FEE-8C94-4942-B918-5AA52E5FD9D2}" dt="2022-06-27T14:59:44.590" v="3950" actId="1076"/>
          <ac:spMkLst>
            <pc:docMk/>
            <pc:sldMk cId="3990185868" sldId="266"/>
            <ac:spMk id="92" creationId="{9E1EF510-AD9F-204B-7A3E-6882F785680B}"/>
          </ac:spMkLst>
        </pc:spChg>
        <pc:grpChg chg="del">
          <ac:chgData name="Abbie Allen" userId="0590438d-2375-4ac1-9344-12dfb4a6c982" providerId="ADAL" clId="{B1CB8FEE-8C94-4942-B918-5AA52E5FD9D2}" dt="2022-06-20T11:51:59.816" v="2251" actId="478"/>
          <ac:grpSpMkLst>
            <pc:docMk/>
            <pc:sldMk cId="3990185868" sldId="266"/>
            <ac:grpSpMk id="7" creationId="{00000000-0000-0000-0000-000000000000}"/>
          </ac:grpSpMkLst>
        </pc:grpChg>
        <pc:grpChg chg="add mod">
          <ac:chgData name="Abbie Allen" userId="0590438d-2375-4ac1-9344-12dfb4a6c982" providerId="ADAL" clId="{B1CB8FEE-8C94-4942-B918-5AA52E5FD9D2}" dt="2022-06-27T12:08:49.070" v="3194" actId="1076"/>
          <ac:grpSpMkLst>
            <pc:docMk/>
            <pc:sldMk cId="3990185868" sldId="266"/>
            <ac:grpSpMk id="57" creationId="{11217793-A5F7-09C9-7014-677FC57F6DBF}"/>
          </ac:grpSpMkLst>
        </pc:grpChg>
        <pc:grpChg chg="mod">
          <ac:chgData name="Abbie Allen" userId="0590438d-2375-4ac1-9344-12dfb4a6c982" providerId="ADAL" clId="{B1CB8FEE-8C94-4942-B918-5AA52E5FD9D2}" dt="2022-06-27T12:08:42.071" v="3193"/>
          <ac:grpSpMkLst>
            <pc:docMk/>
            <pc:sldMk cId="3990185868" sldId="266"/>
            <ac:grpSpMk id="60" creationId="{DEFE50B3-4580-B3EA-080A-B8EDABE746D5}"/>
          </ac:grpSpMkLst>
        </pc:grpChg>
        <pc:grpChg chg="add del mod ord">
          <ac:chgData name="Abbie Allen" userId="0590438d-2375-4ac1-9344-12dfb4a6c982" providerId="ADAL" clId="{B1CB8FEE-8C94-4942-B918-5AA52E5FD9D2}" dt="2022-06-27T12:08:40.936" v="3192" actId="478"/>
          <ac:grpSpMkLst>
            <pc:docMk/>
            <pc:sldMk cId="3990185868" sldId="266"/>
            <ac:grpSpMk id="75" creationId="{1C9410E6-946C-CFDA-F651-4F9F99F05172}"/>
          </ac:grpSpMkLst>
        </pc:grpChg>
        <pc:picChg chg="mod">
          <ac:chgData name="Abbie Allen" userId="0590438d-2375-4ac1-9344-12dfb4a6c982" providerId="ADAL" clId="{B1CB8FEE-8C94-4942-B918-5AA52E5FD9D2}" dt="2022-06-20T11:52:00.364" v="2252"/>
          <ac:picMkLst>
            <pc:docMk/>
            <pc:sldMk cId="3990185868" sldId="266"/>
            <ac:picMk id="76" creationId="{5B98101E-22E1-CEB6-A2C5-C016C047013F}"/>
          </ac:picMkLst>
        </pc:picChg>
        <pc:cxnChg chg="del mod">
          <ac:chgData name="Abbie Allen" userId="0590438d-2375-4ac1-9344-12dfb4a6c982" providerId="ADAL" clId="{B1CB8FEE-8C94-4942-B918-5AA52E5FD9D2}" dt="2022-06-27T12:08:39.079" v="3191" actId="478"/>
          <ac:cxnSpMkLst>
            <pc:docMk/>
            <pc:sldMk cId="3990185868" sldId="266"/>
            <ac:cxnSpMk id="3" creationId="{00000000-0000-0000-0000-000000000000}"/>
          </ac:cxnSpMkLst>
        </pc:cxnChg>
        <pc:cxnChg chg="add">
          <ac:chgData name="Abbie Allen" userId="0590438d-2375-4ac1-9344-12dfb4a6c982" providerId="ADAL" clId="{B1CB8FEE-8C94-4942-B918-5AA52E5FD9D2}" dt="2022-06-28T14:07:57.991" v="4028" actId="11529"/>
          <ac:cxnSpMkLst>
            <pc:docMk/>
            <pc:sldMk cId="3990185868" sldId="266"/>
            <ac:cxnSpMk id="3" creationId="{138FDAC1-7602-5794-262A-E3B767E9DE2E}"/>
          </ac:cxnSpMkLst>
        </pc:cxnChg>
        <pc:cxnChg chg="add">
          <ac:chgData name="Abbie Allen" userId="0590438d-2375-4ac1-9344-12dfb4a6c982" providerId="ADAL" clId="{B1CB8FEE-8C94-4942-B918-5AA52E5FD9D2}" dt="2022-06-27T12:17:34.475" v="3264" actId="11529"/>
          <ac:cxnSpMkLst>
            <pc:docMk/>
            <pc:sldMk cId="3990185868" sldId="266"/>
            <ac:cxnSpMk id="7" creationId="{32D8CE04-793C-9CE3-4646-B0D6D322F561}"/>
          </ac:cxnSpMkLst>
        </pc:cxnChg>
        <pc:cxnChg chg="add mod">
          <ac:chgData name="Abbie Allen" userId="0590438d-2375-4ac1-9344-12dfb4a6c982" providerId="ADAL" clId="{B1CB8FEE-8C94-4942-B918-5AA52E5FD9D2}" dt="2022-06-27T13:40:06.006" v="3649" actId="14100"/>
          <ac:cxnSpMkLst>
            <pc:docMk/>
            <pc:sldMk cId="3990185868" sldId="266"/>
            <ac:cxnSpMk id="10" creationId="{E87DF5DF-C2A5-E718-1368-7B2B3CB3F8CF}"/>
          </ac:cxnSpMkLst>
        </pc:cxnChg>
        <pc:cxnChg chg="add mod">
          <ac:chgData name="Abbie Allen" userId="0590438d-2375-4ac1-9344-12dfb4a6c982" providerId="ADAL" clId="{B1CB8FEE-8C94-4942-B918-5AA52E5FD9D2}" dt="2022-06-28T14:18:39.142" v="4211" actId="14100"/>
          <ac:cxnSpMkLst>
            <pc:docMk/>
            <pc:sldMk cId="3990185868" sldId="266"/>
            <ac:cxnSpMk id="12" creationId="{B5BE17C0-2A73-4B1A-7774-E6AD76D20E7E}"/>
          </ac:cxnSpMkLst>
        </pc:cxnChg>
        <pc:cxnChg chg="add mod">
          <ac:chgData name="Abbie Allen" userId="0590438d-2375-4ac1-9344-12dfb4a6c982" providerId="ADAL" clId="{B1CB8FEE-8C94-4942-B918-5AA52E5FD9D2}" dt="2022-06-27T13:39:56.725" v="3648" actId="14100"/>
          <ac:cxnSpMkLst>
            <pc:docMk/>
            <pc:sldMk cId="3990185868" sldId="266"/>
            <ac:cxnSpMk id="13" creationId="{5D6E23D9-1500-ADC4-5320-ACFA7DA97FD9}"/>
          </ac:cxnSpMkLst>
        </pc:cxnChg>
        <pc:cxnChg chg="add del mod">
          <ac:chgData name="Abbie Allen" userId="0590438d-2375-4ac1-9344-12dfb4a6c982" providerId="ADAL" clId="{B1CB8FEE-8C94-4942-B918-5AA52E5FD9D2}" dt="2022-06-27T12:08:39.079" v="3191" actId="478"/>
          <ac:cxnSpMkLst>
            <pc:docMk/>
            <pc:sldMk cId="3990185868" sldId="266"/>
            <ac:cxnSpMk id="18" creationId="{C895306D-A4DE-C3ED-B1B5-06EA00AFC01A}"/>
          </ac:cxnSpMkLst>
        </pc:cxnChg>
        <pc:cxnChg chg="add">
          <ac:chgData name="Abbie Allen" userId="0590438d-2375-4ac1-9344-12dfb4a6c982" providerId="ADAL" clId="{B1CB8FEE-8C94-4942-B918-5AA52E5FD9D2}" dt="2022-06-28T14:29:52.554" v="4397" actId="11529"/>
          <ac:cxnSpMkLst>
            <pc:docMk/>
            <pc:sldMk cId="3990185868" sldId="266"/>
            <ac:cxnSpMk id="18" creationId="{D9AA49F1-FFD8-52AD-4CE5-98F843DDC4D8}"/>
          </ac:cxnSpMkLst>
        </pc:cxnChg>
        <pc:cxnChg chg="del mod">
          <ac:chgData name="Abbie Allen" userId="0590438d-2375-4ac1-9344-12dfb4a6c982" providerId="ADAL" clId="{B1CB8FEE-8C94-4942-B918-5AA52E5FD9D2}" dt="2022-06-27T12:08:39.079" v="3191" actId="478"/>
          <ac:cxnSpMkLst>
            <pc:docMk/>
            <pc:sldMk cId="3990185868" sldId="266"/>
            <ac:cxnSpMk id="19" creationId="{00000000-0000-0000-0000-000000000000}"/>
          </ac:cxnSpMkLst>
        </pc:cxnChg>
        <pc:cxnChg chg="add">
          <ac:chgData name="Abbie Allen" userId="0590438d-2375-4ac1-9344-12dfb4a6c982" providerId="ADAL" clId="{B1CB8FEE-8C94-4942-B918-5AA52E5FD9D2}" dt="2022-06-28T14:37:05.621" v="4484" actId="11529"/>
          <ac:cxnSpMkLst>
            <pc:docMk/>
            <pc:sldMk cId="3990185868" sldId="266"/>
            <ac:cxnSpMk id="21" creationId="{6E61DA16-8923-D53A-EFD3-2AA2A02CD2FC}"/>
          </ac:cxnSpMkLst>
        </pc:cxnChg>
        <pc:cxnChg chg="del mod">
          <ac:chgData name="Abbie Allen" userId="0590438d-2375-4ac1-9344-12dfb4a6c982" providerId="ADAL" clId="{B1CB8FEE-8C94-4942-B918-5AA52E5FD9D2}" dt="2022-06-27T12:08:39.079" v="3191" actId="478"/>
          <ac:cxnSpMkLst>
            <pc:docMk/>
            <pc:sldMk cId="3990185868" sldId="266"/>
            <ac:cxnSpMk id="22" creationId="{00000000-0000-0000-0000-000000000000}"/>
          </ac:cxnSpMkLst>
        </pc:cxnChg>
        <pc:cxnChg chg="add">
          <ac:chgData name="Abbie Allen" userId="0590438d-2375-4ac1-9344-12dfb4a6c982" providerId="ADAL" clId="{B1CB8FEE-8C94-4942-B918-5AA52E5FD9D2}" dt="2022-06-28T14:58:15.895" v="4691" actId="11529"/>
          <ac:cxnSpMkLst>
            <pc:docMk/>
            <pc:sldMk cId="3990185868" sldId="266"/>
            <ac:cxnSpMk id="25" creationId="{71C7CB30-1628-464B-47A2-3A3E3DD5CA8C}"/>
          </ac:cxnSpMkLst>
        </pc:cxnChg>
        <pc:cxnChg chg="add del mod">
          <ac:chgData name="Abbie Allen" userId="0590438d-2375-4ac1-9344-12dfb4a6c982" providerId="ADAL" clId="{B1CB8FEE-8C94-4942-B918-5AA52E5FD9D2}" dt="2022-06-27T12:08:39.079" v="3191" actId="478"/>
          <ac:cxnSpMkLst>
            <pc:docMk/>
            <pc:sldMk cId="3990185868" sldId="266"/>
            <ac:cxnSpMk id="25" creationId="{EC54C836-6ABC-A802-3A3D-211460EDCEDF}"/>
          </ac:cxnSpMkLst>
        </pc:cxnChg>
        <pc:cxnChg chg="add del mod">
          <ac:chgData name="Abbie Allen" userId="0590438d-2375-4ac1-9344-12dfb4a6c982" providerId="ADAL" clId="{B1CB8FEE-8C94-4942-B918-5AA52E5FD9D2}" dt="2022-06-27T12:08:39.079" v="3191" actId="478"/>
          <ac:cxnSpMkLst>
            <pc:docMk/>
            <pc:sldMk cId="3990185868" sldId="266"/>
            <ac:cxnSpMk id="28" creationId="{270A580F-E0E2-DA77-A9A9-DC1F68FD8FCA}"/>
          </ac:cxnSpMkLst>
        </pc:cxnChg>
        <pc:cxnChg chg="add">
          <ac:chgData name="Abbie Allen" userId="0590438d-2375-4ac1-9344-12dfb4a6c982" providerId="ADAL" clId="{B1CB8FEE-8C94-4942-B918-5AA52E5FD9D2}" dt="2022-06-28T15:04:09.941" v="4833" actId="11529"/>
          <ac:cxnSpMkLst>
            <pc:docMk/>
            <pc:sldMk cId="3990185868" sldId="266"/>
            <ac:cxnSpMk id="28" creationId="{DF93E8B7-D6E3-5DEB-CF7D-804AE900478B}"/>
          </ac:cxnSpMkLst>
        </pc:cxnChg>
        <pc:cxnChg chg="add">
          <ac:chgData name="Abbie Allen" userId="0590438d-2375-4ac1-9344-12dfb4a6c982" providerId="ADAL" clId="{B1CB8FEE-8C94-4942-B918-5AA52E5FD9D2}" dt="2022-06-28T15:12:26.549" v="5001" actId="11529"/>
          <ac:cxnSpMkLst>
            <pc:docMk/>
            <pc:sldMk cId="3990185868" sldId="266"/>
            <ac:cxnSpMk id="31" creationId="{56814944-1B6A-BD2F-080C-ED69C5EB92E7}"/>
          </ac:cxnSpMkLst>
        </pc:cxnChg>
        <pc:cxnChg chg="add del mod">
          <ac:chgData name="Abbie Allen" userId="0590438d-2375-4ac1-9344-12dfb4a6c982" providerId="ADAL" clId="{B1CB8FEE-8C94-4942-B918-5AA52E5FD9D2}" dt="2022-06-27T12:08:39.079" v="3191" actId="478"/>
          <ac:cxnSpMkLst>
            <pc:docMk/>
            <pc:sldMk cId="3990185868" sldId="266"/>
            <ac:cxnSpMk id="31" creationId="{E76398B0-72A2-44F8-A49A-F348AE534B74}"/>
          </ac:cxnSpMkLst>
        </pc:cxnChg>
        <pc:cxnChg chg="add mod">
          <ac:chgData name="Abbie Allen" userId="0590438d-2375-4ac1-9344-12dfb4a6c982" providerId="ADAL" clId="{B1CB8FEE-8C94-4942-B918-5AA52E5FD9D2}" dt="2022-06-28T14:37:27.917" v="4491" actId="14100"/>
          <ac:cxnSpMkLst>
            <pc:docMk/>
            <pc:sldMk cId="3990185868" sldId="266"/>
            <ac:cxnSpMk id="33" creationId="{BC96206B-BCBC-7D24-0EB6-DC204C000A6B}"/>
          </ac:cxnSpMkLst>
        </pc:cxnChg>
        <pc:cxnChg chg="add del mod">
          <ac:chgData name="Abbie Allen" userId="0590438d-2375-4ac1-9344-12dfb4a6c982" providerId="ADAL" clId="{B1CB8FEE-8C94-4942-B918-5AA52E5FD9D2}" dt="2022-06-27T12:08:39.079" v="3191" actId="478"/>
          <ac:cxnSpMkLst>
            <pc:docMk/>
            <pc:sldMk cId="3990185868" sldId="266"/>
            <ac:cxnSpMk id="34" creationId="{EC60F503-09B4-7526-1E7A-74B7F474DD23}"/>
          </ac:cxnSpMkLst>
        </pc:cxnChg>
        <pc:cxnChg chg="add del mod">
          <ac:chgData name="Abbie Allen" userId="0590438d-2375-4ac1-9344-12dfb4a6c982" providerId="ADAL" clId="{B1CB8FEE-8C94-4942-B918-5AA52E5FD9D2}" dt="2022-06-27T12:08:39.079" v="3191" actId="478"/>
          <ac:cxnSpMkLst>
            <pc:docMk/>
            <pc:sldMk cId="3990185868" sldId="266"/>
            <ac:cxnSpMk id="37" creationId="{0C9C2ACB-BD4C-6C54-92A9-367C7F979DD9}"/>
          </ac:cxnSpMkLst>
        </pc:cxnChg>
        <pc:cxnChg chg="add">
          <ac:chgData name="Abbie Allen" userId="0590438d-2375-4ac1-9344-12dfb4a6c982" providerId="ADAL" clId="{B1CB8FEE-8C94-4942-B918-5AA52E5FD9D2}" dt="2022-06-27T14:31:33.530" v="3781" actId="11529"/>
          <ac:cxnSpMkLst>
            <pc:docMk/>
            <pc:sldMk cId="3990185868" sldId="266"/>
            <ac:cxnSpMk id="40" creationId="{114C57CC-224B-4E9D-7BD4-9FD7FDBAC222}"/>
          </ac:cxnSpMkLst>
        </pc:cxnChg>
        <pc:cxnChg chg="add del mod">
          <ac:chgData name="Abbie Allen" userId="0590438d-2375-4ac1-9344-12dfb4a6c982" providerId="ADAL" clId="{B1CB8FEE-8C94-4942-B918-5AA52E5FD9D2}" dt="2022-06-27T12:08:39.079" v="3191" actId="478"/>
          <ac:cxnSpMkLst>
            <pc:docMk/>
            <pc:sldMk cId="3990185868" sldId="266"/>
            <ac:cxnSpMk id="41" creationId="{D212822E-A129-9147-5630-B85CFA8C21CA}"/>
          </ac:cxnSpMkLst>
        </pc:cxnChg>
        <pc:cxnChg chg="add del mod">
          <ac:chgData name="Abbie Allen" userId="0590438d-2375-4ac1-9344-12dfb4a6c982" providerId="ADAL" clId="{B1CB8FEE-8C94-4942-B918-5AA52E5FD9D2}" dt="2022-06-27T12:08:39.079" v="3191" actId="478"/>
          <ac:cxnSpMkLst>
            <pc:docMk/>
            <pc:sldMk cId="3990185868" sldId="266"/>
            <ac:cxnSpMk id="44" creationId="{10D0FF55-10CA-5D91-0CC5-C77BE1DFA24A}"/>
          </ac:cxnSpMkLst>
        </pc:cxnChg>
        <pc:cxnChg chg="add">
          <ac:chgData name="Abbie Allen" userId="0590438d-2375-4ac1-9344-12dfb4a6c982" providerId="ADAL" clId="{B1CB8FEE-8C94-4942-B918-5AA52E5FD9D2}" dt="2022-06-27T14:53:14.342" v="3859" actId="11529"/>
          <ac:cxnSpMkLst>
            <pc:docMk/>
            <pc:sldMk cId="3990185868" sldId="266"/>
            <ac:cxnSpMk id="46" creationId="{D69DB178-F3A3-7070-13A9-6D21FF636B79}"/>
          </ac:cxnSpMkLst>
        </pc:cxnChg>
        <pc:cxnChg chg="add del mod">
          <ac:chgData name="Abbie Allen" userId="0590438d-2375-4ac1-9344-12dfb4a6c982" providerId="ADAL" clId="{B1CB8FEE-8C94-4942-B918-5AA52E5FD9D2}" dt="2022-06-27T12:08:39.079" v="3191" actId="478"/>
          <ac:cxnSpMkLst>
            <pc:docMk/>
            <pc:sldMk cId="3990185868" sldId="266"/>
            <ac:cxnSpMk id="49" creationId="{71EEEC7B-EA59-1CDE-135F-63C86E5EB33A}"/>
          </ac:cxnSpMkLst>
        </pc:cxnChg>
        <pc:cxnChg chg="add del mod">
          <ac:chgData name="Abbie Allen" userId="0590438d-2375-4ac1-9344-12dfb4a6c982" providerId="ADAL" clId="{B1CB8FEE-8C94-4942-B918-5AA52E5FD9D2}" dt="2022-06-27T12:08:39.079" v="3191" actId="478"/>
          <ac:cxnSpMkLst>
            <pc:docMk/>
            <pc:sldMk cId="3990185868" sldId="266"/>
            <ac:cxnSpMk id="52" creationId="{8AFFEAD9-7AE4-285B-9B9A-A2587567BE00}"/>
          </ac:cxnSpMkLst>
        </pc:cxnChg>
        <pc:cxnChg chg="add">
          <ac:chgData name="Abbie Allen" userId="0590438d-2375-4ac1-9344-12dfb4a6c982" providerId="ADAL" clId="{B1CB8FEE-8C94-4942-B918-5AA52E5FD9D2}" dt="2022-06-27T14:59:31.916" v="3944" actId="11529"/>
          <ac:cxnSpMkLst>
            <pc:docMk/>
            <pc:sldMk cId="3990185868" sldId="266"/>
            <ac:cxnSpMk id="54" creationId="{E2F2C3AB-5BA1-D2D1-061C-5C32F5A70983}"/>
          </ac:cxnSpMkLst>
        </pc:cxnChg>
        <pc:cxnChg chg="add del mod">
          <ac:chgData name="Abbie Allen" userId="0590438d-2375-4ac1-9344-12dfb4a6c982" providerId="ADAL" clId="{B1CB8FEE-8C94-4942-B918-5AA52E5FD9D2}" dt="2022-06-27T12:08:39.079" v="3191" actId="478"/>
          <ac:cxnSpMkLst>
            <pc:docMk/>
            <pc:sldMk cId="3990185868" sldId="266"/>
            <ac:cxnSpMk id="55" creationId="{E8F0C2C2-734E-6D1A-11C1-C0DAC6A22335}"/>
          </ac:cxnSpMkLst>
        </pc:cxnChg>
        <pc:cxnChg chg="add del mod">
          <ac:chgData name="Abbie Allen" userId="0590438d-2375-4ac1-9344-12dfb4a6c982" providerId="ADAL" clId="{B1CB8FEE-8C94-4942-B918-5AA52E5FD9D2}" dt="2022-06-27T12:08:39.079" v="3191" actId="478"/>
          <ac:cxnSpMkLst>
            <pc:docMk/>
            <pc:sldMk cId="3990185868" sldId="266"/>
            <ac:cxnSpMk id="58" creationId="{3AAD5573-FC58-E9A6-0CE7-E3903924848C}"/>
          </ac:cxnSpMkLst>
        </pc:cxnChg>
        <pc:cxnChg chg="add del mod">
          <ac:chgData name="Abbie Allen" userId="0590438d-2375-4ac1-9344-12dfb4a6c982" providerId="ADAL" clId="{B1CB8FEE-8C94-4942-B918-5AA52E5FD9D2}" dt="2022-06-27T12:08:39.079" v="3191" actId="478"/>
          <ac:cxnSpMkLst>
            <pc:docMk/>
            <pc:sldMk cId="3990185868" sldId="266"/>
            <ac:cxnSpMk id="61" creationId="{0360D039-9623-C06B-9275-B1FD347A6DC7}"/>
          </ac:cxnSpMkLst>
        </pc:cxnChg>
        <pc:cxnChg chg="add del mod">
          <ac:chgData name="Abbie Allen" userId="0590438d-2375-4ac1-9344-12dfb4a6c982" providerId="ADAL" clId="{B1CB8FEE-8C94-4942-B918-5AA52E5FD9D2}" dt="2022-06-27T12:08:39.079" v="3191" actId="478"/>
          <ac:cxnSpMkLst>
            <pc:docMk/>
            <pc:sldMk cId="3990185868" sldId="266"/>
            <ac:cxnSpMk id="64" creationId="{6D751A25-8896-FB30-2B68-B3357C7459EA}"/>
          </ac:cxnSpMkLst>
        </pc:cxnChg>
        <pc:cxnChg chg="add del mod">
          <ac:chgData name="Abbie Allen" userId="0590438d-2375-4ac1-9344-12dfb4a6c982" providerId="ADAL" clId="{B1CB8FEE-8C94-4942-B918-5AA52E5FD9D2}" dt="2022-06-27T12:08:39.079" v="3191" actId="478"/>
          <ac:cxnSpMkLst>
            <pc:docMk/>
            <pc:sldMk cId="3990185868" sldId="266"/>
            <ac:cxnSpMk id="67" creationId="{8D238CC9-505A-0874-C964-5751930534C4}"/>
          </ac:cxnSpMkLst>
        </pc:cxnChg>
        <pc:cxnChg chg="add del mod">
          <ac:chgData name="Abbie Allen" userId="0590438d-2375-4ac1-9344-12dfb4a6c982" providerId="ADAL" clId="{B1CB8FEE-8C94-4942-B918-5AA52E5FD9D2}" dt="2022-06-27T12:08:39.079" v="3191" actId="478"/>
          <ac:cxnSpMkLst>
            <pc:docMk/>
            <pc:sldMk cId="3990185868" sldId="266"/>
            <ac:cxnSpMk id="70" creationId="{4E067696-BF0E-4277-A6FC-852179270B39}"/>
          </ac:cxnSpMkLst>
        </pc:cxnChg>
        <pc:cxnChg chg="add del mod">
          <ac:chgData name="Abbie Allen" userId="0590438d-2375-4ac1-9344-12dfb4a6c982" providerId="ADAL" clId="{B1CB8FEE-8C94-4942-B918-5AA52E5FD9D2}" dt="2022-06-27T12:08:39.079" v="3191" actId="478"/>
          <ac:cxnSpMkLst>
            <pc:docMk/>
            <pc:sldMk cId="3990185868" sldId="266"/>
            <ac:cxnSpMk id="73" creationId="{EAA36B58-3F64-8546-D0D0-0FDDC34673D7}"/>
          </ac:cxnSpMkLst>
        </pc:cxnChg>
      </pc:sldChg>
      <pc:sldChg chg="addSp modSp mod">
        <pc:chgData name="Abbie Allen" userId="0590438d-2375-4ac1-9344-12dfb4a6c982" providerId="ADAL" clId="{B1CB8FEE-8C94-4942-B918-5AA52E5FD9D2}" dt="2022-06-28T15:04:49.534" v="4840" actId="1076"/>
        <pc:sldMkLst>
          <pc:docMk/>
          <pc:sldMk cId="541003857" sldId="267"/>
        </pc:sldMkLst>
        <pc:spChg chg="add mod">
          <ac:chgData name="Abbie Allen" userId="0590438d-2375-4ac1-9344-12dfb4a6c982" providerId="ADAL" clId="{B1CB8FEE-8C94-4942-B918-5AA52E5FD9D2}" dt="2022-06-20T10:00:52.838" v="1772" actId="1076"/>
          <ac:spMkLst>
            <pc:docMk/>
            <pc:sldMk cId="541003857" sldId="267"/>
            <ac:spMk id="2" creationId="{71AE1C90-2978-0BF4-F6E5-0725F9169B11}"/>
          </ac:spMkLst>
        </pc:spChg>
        <pc:spChg chg="add mod">
          <ac:chgData name="Abbie Allen" userId="0590438d-2375-4ac1-9344-12dfb4a6c982" providerId="ADAL" clId="{B1CB8FEE-8C94-4942-B918-5AA52E5FD9D2}" dt="2022-06-20T09:51:38.047" v="1437" actId="1076"/>
          <ac:spMkLst>
            <pc:docMk/>
            <pc:sldMk cId="541003857" sldId="267"/>
            <ac:spMk id="3" creationId="{04A4A340-B210-67F1-9B51-E9C735488141}"/>
          </ac:spMkLst>
        </pc:spChg>
        <pc:spChg chg="mod">
          <ac:chgData name="Abbie Allen" userId="0590438d-2375-4ac1-9344-12dfb4a6c982" providerId="ADAL" clId="{B1CB8FEE-8C94-4942-B918-5AA52E5FD9D2}" dt="2022-06-20T09:47:50.616" v="1372" actId="164"/>
          <ac:spMkLst>
            <pc:docMk/>
            <pc:sldMk cId="541003857" sldId="267"/>
            <ac:spMk id="4" creationId="{00000000-0000-0000-0000-000000000000}"/>
          </ac:spMkLst>
        </pc:spChg>
        <pc:spChg chg="add mod">
          <ac:chgData name="Abbie Allen" userId="0590438d-2375-4ac1-9344-12dfb4a6c982" providerId="ADAL" clId="{B1CB8FEE-8C94-4942-B918-5AA52E5FD9D2}" dt="2022-06-20T09:52:08.908" v="1443" actId="1076"/>
          <ac:spMkLst>
            <pc:docMk/>
            <pc:sldMk cId="541003857" sldId="267"/>
            <ac:spMk id="7" creationId="{3AB17736-F3B9-2B8A-F95B-1CE73A3F0F55}"/>
          </ac:spMkLst>
        </pc:spChg>
        <pc:spChg chg="add mod">
          <ac:chgData name="Abbie Allen" userId="0590438d-2375-4ac1-9344-12dfb4a6c982" providerId="ADAL" clId="{B1CB8FEE-8C94-4942-B918-5AA52E5FD9D2}" dt="2022-06-20T09:50:58.149" v="1421" actId="1076"/>
          <ac:spMkLst>
            <pc:docMk/>
            <pc:sldMk cId="541003857" sldId="267"/>
            <ac:spMk id="9" creationId="{C7FE8692-BB11-35BA-EFAD-E00C4A11E749}"/>
          </ac:spMkLst>
        </pc:spChg>
        <pc:spChg chg="add mod">
          <ac:chgData name="Abbie Allen" userId="0590438d-2375-4ac1-9344-12dfb4a6c982" providerId="ADAL" clId="{B1CB8FEE-8C94-4942-B918-5AA52E5FD9D2}" dt="2022-06-20T09:51:53.834" v="1440" actId="1076"/>
          <ac:spMkLst>
            <pc:docMk/>
            <pc:sldMk cId="541003857" sldId="267"/>
            <ac:spMk id="11" creationId="{DC6575E8-8894-66B8-40C3-FC0B276DF054}"/>
          </ac:spMkLst>
        </pc:spChg>
        <pc:spChg chg="add mod">
          <ac:chgData name="Abbie Allen" userId="0590438d-2375-4ac1-9344-12dfb4a6c982" providerId="ADAL" clId="{B1CB8FEE-8C94-4942-B918-5AA52E5FD9D2}" dt="2022-06-20T09:51:59.004" v="1441" actId="1076"/>
          <ac:spMkLst>
            <pc:docMk/>
            <pc:sldMk cId="541003857" sldId="267"/>
            <ac:spMk id="13" creationId="{7905972A-0835-39AC-C2ED-7F623296B020}"/>
          </ac:spMkLst>
        </pc:spChg>
        <pc:spChg chg="add mod">
          <ac:chgData name="Abbie Allen" userId="0590438d-2375-4ac1-9344-12dfb4a6c982" providerId="ADAL" clId="{B1CB8FEE-8C94-4942-B918-5AA52E5FD9D2}" dt="2022-06-20T09:52:16.770" v="1445" actId="1076"/>
          <ac:spMkLst>
            <pc:docMk/>
            <pc:sldMk cId="541003857" sldId="267"/>
            <ac:spMk id="15" creationId="{07D493CE-39B3-9495-595C-77CDD0D3C4FE}"/>
          </ac:spMkLst>
        </pc:spChg>
        <pc:spChg chg="add mod">
          <ac:chgData name="Abbie Allen" userId="0590438d-2375-4ac1-9344-12dfb4a6c982" providerId="ADAL" clId="{B1CB8FEE-8C94-4942-B918-5AA52E5FD9D2}" dt="2022-06-20T09:52:04.812" v="1442" actId="1076"/>
          <ac:spMkLst>
            <pc:docMk/>
            <pc:sldMk cId="541003857" sldId="267"/>
            <ac:spMk id="17" creationId="{FEC2137E-5DFC-ED25-893C-7E2EE28C36BE}"/>
          </ac:spMkLst>
        </pc:spChg>
        <pc:spChg chg="add mod">
          <ac:chgData name="Abbie Allen" userId="0590438d-2375-4ac1-9344-12dfb4a6c982" providerId="ADAL" clId="{B1CB8FEE-8C94-4942-B918-5AA52E5FD9D2}" dt="2022-06-20T09:51:48.603" v="1439" actId="1076"/>
          <ac:spMkLst>
            <pc:docMk/>
            <pc:sldMk cId="541003857" sldId="267"/>
            <ac:spMk id="18" creationId="{9953B7E2-3C6D-7141-F5CB-4007DFCE31AC}"/>
          </ac:spMkLst>
        </pc:spChg>
        <pc:spChg chg="mod">
          <ac:chgData name="Abbie Allen" userId="0590438d-2375-4ac1-9344-12dfb4a6c982" providerId="ADAL" clId="{B1CB8FEE-8C94-4942-B918-5AA52E5FD9D2}" dt="2022-06-20T09:51:33.188" v="1436" actId="20577"/>
          <ac:spMkLst>
            <pc:docMk/>
            <pc:sldMk cId="541003857" sldId="267"/>
            <ac:spMk id="22" creationId="{00000000-0000-0000-0000-000000000000}"/>
          </ac:spMkLst>
        </pc:spChg>
        <pc:spChg chg="mod">
          <ac:chgData name="Abbie Allen" userId="0590438d-2375-4ac1-9344-12dfb4a6c982" providerId="ADAL" clId="{B1CB8FEE-8C94-4942-B918-5AA52E5FD9D2}" dt="2022-06-20T09:51:44.276" v="1438" actId="1076"/>
          <ac:spMkLst>
            <pc:docMk/>
            <pc:sldMk cId="541003857" sldId="267"/>
            <ac:spMk id="23" creationId="{00000000-0000-0000-0000-000000000000}"/>
          </ac:spMkLst>
        </pc:spChg>
        <pc:spChg chg="mod">
          <ac:chgData name="Abbie Allen" userId="0590438d-2375-4ac1-9344-12dfb4a6c982" providerId="ADAL" clId="{B1CB8FEE-8C94-4942-B918-5AA52E5FD9D2}" dt="2022-06-20T09:52:50.729" v="1447" actId="1076"/>
          <ac:spMkLst>
            <pc:docMk/>
            <pc:sldMk cId="541003857" sldId="267"/>
            <ac:spMk id="27" creationId="{00000000-0000-0000-0000-000000000000}"/>
          </ac:spMkLst>
        </pc:spChg>
        <pc:spChg chg="add mod">
          <ac:chgData name="Abbie Allen" userId="0590438d-2375-4ac1-9344-12dfb4a6c982" providerId="ADAL" clId="{B1CB8FEE-8C94-4942-B918-5AA52E5FD9D2}" dt="2022-06-28T15:04:49.534" v="4840" actId="1076"/>
          <ac:spMkLst>
            <pc:docMk/>
            <pc:sldMk cId="541003857" sldId="267"/>
            <ac:spMk id="28" creationId="{4FC9122E-8AD0-173D-F64D-65055EB7065C}"/>
          </ac:spMkLst>
        </pc:spChg>
        <pc:spChg chg="add mod">
          <ac:chgData name="Abbie Allen" userId="0590438d-2375-4ac1-9344-12dfb4a6c982" providerId="ADAL" clId="{B1CB8FEE-8C94-4942-B918-5AA52E5FD9D2}" dt="2022-06-20T10:01:03.868" v="1777" actId="404"/>
          <ac:spMkLst>
            <pc:docMk/>
            <pc:sldMk cId="541003857" sldId="267"/>
            <ac:spMk id="30" creationId="{C5E3E7CF-65F7-119B-652F-F566D1093254}"/>
          </ac:spMkLst>
        </pc:spChg>
        <pc:spChg chg="add mod">
          <ac:chgData name="Abbie Allen" userId="0590438d-2375-4ac1-9344-12dfb4a6c982" providerId="ADAL" clId="{B1CB8FEE-8C94-4942-B918-5AA52E5FD9D2}" dt="2022-06-20T10:06:24.833" v="1848" actId="1076"/>
          <ac:spMkLst>
            <pc:docMk/>
            <pc:sldMk cId="541003857" sldId="267"/>
            <ac:spMk id="31" creationId="{8684D194-46A5-9442-61CD-D50E213326B3}"/>
          </ac:spMkLst>
        </pc:spChg>
        <pc:spChg chg="add mod">
          <ac:chgData name="Abbie Allen" userId="0590438d-2375-4ac1-9344-12dfb4a6c982" providerId="ADAL" clId="{B1CB8FEE-8C94-4942-B918-5AA52E5FD9D2}" dt="2022-06-20T10:27:53.275" v="2136" actId="1076"/>
          <ac:spMkLst>
            <pc:docMk/>
            <pc:sldMk cId="541003857" sldId="267"/>
            <ac:spMk id="32" creationId="{FD36E18B-A657-842F-7A00-5BF638DA4B5F}"/>
          </ac:spMkLst>
        </pc:spChg>
        <pc:spChg chg="add mod">
          <ac:chgData name="Abbie Allen" userId="0590438d-2375-4ac1-9344-12dfb4a6c982" providerId="ADAL" clId="{B1CB8FEE-8C94-4942-B918-5AA52E5FD9D2}" dt="2022-06-20T10:22:28.804" v="2042" actId="1076"/>
          <ac:spMkLst>
            <pc:docMk/>
            <pc:sldMk cId="541003857" sldId="267"/>
            <ac:spMk id="33" creationId="{713DC7D8-31D6-45AA-C16F-BBAD748A32E8}"/>
          </ac:spMkLst>
        </pc:spChg>
        <pc:spChg chg="add mod">
          <ac:chgData name="Abbie Allen" userId="0590438d-2375-4ac1-9344-12dfb4a6c982" providerId="ADAL" clId="{B1CB8FEE-8C94-4942-B918-5AA52E5FD9D2}" dt="2022-06-20T10:27:57.560" v="2137" actId="1076"/>
          <ac:spMkLst>
            <pc:docMk/>
            <pc:sldMk cId="541003857" sldId="267"/>
            <ac:spMk id="34" creationId="{57F78D68-ADC7-B0DE-6DD5-D8606884684D}"/>
          </ac:spMkLst>
        </pc:spChg>
        <pc:grpChg chg="add mod">
          <ac:chgData name="Abbie Allen" userId="0590438d-2375-4ac1-9344-12dfb4a6c982" providerId="ADAL" clId="{B1CB8FEE-8C94-4942-B918-5AA52E5FD9D2}" dt="2022-06-20T09:52:40.667" v="1446" actId="14100"/>
          <ac:grpSpMkLst>
            <pc:docMk/>
            <pc:sldMk cId="541003857" sldId="267"/>
            <ac:grpSpMk id="29" creationId="{3413A057-FF93-1ADC-9FAA-14A517327FF3}"/>
          </ac:grpSpMkLst>
        </pc:grpChg>
        <pc:cxnChg chg="mod">
          <ac:chgData name="Abbie Allen" userId="0590438d-2375-4ac1-9344-12dfb4a6c982" providerId="ADAL" clId="{B1CB8FEE-8C94-4942-B918-5AA52E5FD9D2}" dt="2022-06-20T09:47:50.616" v="1372" actId="164"/>
          <ac:cxnSpMkLst>
            <pc:docMk/>
            <pc:sldMk cId="541003857" sldId="267"/>
            <ac:cxnSpMk id="8"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10"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12"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14"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16"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19"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20"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21"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24"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25" creationId="{00000000-0000-0000-0000-000000000000}"/>
          </ac:cxnSpMkLst>
        </pc:cxnChg>
        <pc:cxnChg chg="mod">
          <ac:chgData name="Abbie Allen" userId="0590438d-2375-4ac1-9344-12dfb4a6c982" providerId="ADAL" clId="{B1CB8FEE-8C94-4942-B918-5AA52E5FD9D2}" dt="2022-06-20T09:47:50.616" v="1372" actId="164"/>
          <ac:cxnSpMkLst>
            <pc:docMk/>
            <pc:sldMk cId="541003857" sldId="267"/>
            <ac:cxnSpMk id="26" creationId="{00000000-0000-0000-0000-000000000000}"/>
          </ac:cxnSpMkLst>
        </pc:cxnChg>
      </pc:sldChg>
      <pc:sldChg chg="modSp mod">
        <pc:chgData name="Abbie Allen" userId="0590438d-2375-4ac1-9344-12dfb4a6c982" providerId="ADAL" clId="{B1CB8FEE-8C94-4942-B918-5AA52E5FD9D2}" dt="2022-06-20T09:55:35.260" v="1702" actId="20577"/>
        <pc:sldMkLst>
          <pc:docMk/>
          <pc:sldMk cId="3173641995" sldId="268"/>
        </pc:sldMkLst>
        <pc:spChg chg="mod">
          <ac:chgData name="Abbie Allen" userId="0590438d-2375-4ac1-9344-12dfb4a6c982" providerId="ADAL" clId="{B1CB8FEE-8C94-4942-B918-5AA52E5FD9D2}" dt="2022-06-20T09:55:35.260" v="1702" actId="20577"/>
          <ac:spMkLst>
            <pc:docMk/>
            <pc:sldMk cId="3173641995" sldId="268"/>
            <ac:spMk id="3" creationId="{00000000-0000-0000-0000-000000000000}"/>
          </ac:spMkLst>
        </pc:spChg>
      </pc:sldChg>
      <pc:sldChg chg="addSp modSp del mod">
        <pc:chgData name="Abbie Allen" userId="0590438d-2375-4ac1-9344-12dfb4a6c982" providerId="ADAL" clId="{B1CB8FEE-8C94-4942-B918-5AA52E5FD9D2}" dt="2022-06-27T12:08:55.280" v="3195" actId="47"/>
        <pc:sldMkLst>
          <pc:docMk/>
          <pc:sldMk cId="3798924682" sldId="269"/>
        </pc:sldMkLst>
        <pc:spChg chg="add mod">
          <ac:chgData name="Abbie Allen" userId="0590438d-2375-4ac1-9344-12dfb4a6c982" providerId="ADAL" clId="{B1CB8FEE-8C94-4942-B918-5AA52E5FD9D2}" dt="2022-06-27T11:56:39.251" v="3067" actId="164"/>
          <ac:spMkLst>
            <pc:docMk/>
            <pc:sldMk cId="3798924682" sldId="269"/>
            <ac:spMk id="2" creationId="{D0BB2293-61AC-18FB-C6F6-669E6F933B25}"/>
          </ac:spMkLst>
        </pc:spChg>
        <pc:spChg chg="mod">
          <ac:chgData name="Abbie Allen" userId="0590438d-2375-4ac1-9344-12dfb4a6c982" providerId="ADAL" clId="{B1CB8FEE-8C94-4942-B918-5AA52E5FD9D2}" dt="2022-06-27T11:56:39.251" v="3067" actId="164"/>
          <ac:spMkLst>
            <pc:docMk/>
            <pc:sldMk cId="3798924682" sldId="269"/>
            <ac:spMk id="4" creationId="{02063CDA-AF98-CB42-3AD0-E93D81E507B3}"/>
          </ac:spMkLst>
        </pc:spChg>
        <pc:spChg chg="add mod">
          <ac:chgData name="Abbie Allen" userId="0590438d-2375-4ac1-9344-12dfb4a6c982" providerId="ADAL" clId="{B1CB8FEE-8C94-4942-B918-5AA52E5FD9D2}" dt="2022-06-27T12:00:26.244" v="3105" actId="164"/>
          <ac:spMkLst>
            <pc:docMk/>
            <pc:sldMk cId="3798924682" sldId="269"/>
            <ac:spMk id="5" creationId="{DB02D103-61D8-0E67-348F-054F8D4B67CD}"/>
          </ac:spMkLst>
        </pc:spChg>
        <pc:spChg chg="add mod">
          <ac:chgData name="Abbie Allen" userId="0590438d-2375-4ac1-9344-12dfb4a6c982" providerId="ADAL" clId="{B1CB8FEE-8C94-4942-B918-5AA52E5FD9D2}" dt="2022-06-27T12:00:26.244" v="3105" actId="164"/>
          <ac:spMkLst>
            <pc:docMk/>
            <pc:sldMk cId="3798924682" sldId="269"/>
            <ac:spMk id="6" creationId="{D9EECCC4-CB8D-18F7-ED2C-143DCF905422}"/>
          </ac:spMkLst>
        </pc:spChg>
        <pc:spChg chg="add mod">
          <ac:chgData name="Abbie Allen" userId="0590438d-2375-4ac1-9344-12dfb4a6c982" providerId="ADAL" clId="{B1CB8FEE-8C94-4942-B918-5AA52E5FD9D2}" dt="2022-06-27T12:00:26.244" v="3105" actId="164"/>
          <ac:spMkLst>
            <pc:docMk/>
            <pc:sldMk cId="3798924682" sldId="269"/>
            <ac:spMk id="7" creationId="{F9F75F0D-318A-CFB1-B3C0-96841A517DCF}"/>
          </ac:spMkLst>
        </pc:spChg>
        <pc:spChg chg="add mod">
          <ac:chgData name="Abbie Allen" userId="0590438d-2375-4ac1-9344-12dfb4a6c982" providerId="ADAL" clId="{B1CB8FEE-8C94-4942-B918-5AA52E5FD9D2}" dt="2022-06-27T12:00:26.244" v="3105" actId="164"/>
          <ac:spMkLst>
            <pc:docMk/>
            <pc:sldMk cId="3798924682" sldId="269"/>
            <ac:spMk id="8" creationId="{919EC465-4326-881C-96F0-97BCCFB88446}"/>
          </ac:spMkLst>
        </pc:spChg>
        <pc:spChg chg="add mod">
          <ac:chgData name="Abbie Allen" userId="0590438d-2375-4ac1-9344-12dfb4a6c982" providerId="ADAL" clId="{B1CB8FEE-8C94-4942-B918-5AA52E5FD9D2}" dt="2022-06-27T12:00:26.244" v="3105" actId="164"/>
          <ac:spMkLst>
            <pc:docMk/>
            <pc:sldMk cId="3798924682" sldId="269"/>
            <ac:spMk id="9" creationId="{731CB72F-617B-8EAD-0262-A3383497210C}"/>
          </ac:spMkLst>
        </pc:spChg>
        <pc:spChg chg="add mod">
          <ac:chgData name="Abbie Allen" userId="0590438d-2375-4ac1-9344-12dfb4a6c982" providerId="ADAL" clId="{B1CB8FEE-8C94-4942-B918-5AA52E5FD9D2}" dt="2022-06-27T12:00:26.244" v="3105" actId="164"/>
          <ac:spMkLst>
            <pc:docMk/>
            <pc:sldMk cId="3798924682" sldId="269"/>
            <ac:spMk id="10" creationId="{CE459A64-5363-4462-AD11-5577B59B468F}"/>
          </ac:spMkLst>
        </pc:spChg>
        <pc:spChg chg="add mod">
          <ac:chgData name="Abbie Allen" userId="0590438d-2375-4ac1-9344-12dfb4a6c982" providerId="ADAL" clId="{B1CB8FEE-8C94-4942-B918-5AA52E5FD9D2}" dt="2022-06-27T12:00:26.244" v="3105" actId="164"/>
          <ac:spMkLst>
            <pc:docMk/>
            <pc:sldMk cId="3798924682" sldId="269"/>
            <ac:spMk id="11" creationId="{74B99249-92A9-1A76-F885-E158F31BAE08}"/>
          </ac:spMkLst>
        </pc:spChg>
        <pc:spChg chg="add mod">
          <ac:chgData name="Abbie Allen" userId="0590438d-2375-4ac1-9344-12dfb4a6c982" providerId="ADAL" clId="{B1CB8FEE-8C94-4942-B918-5AA52E5FD9D2}" dt="2022-06-27T12:00:26.244" v="3105" actId="164"/>
          <ac:spMkLst>
            <pc:docMk/>
            <pc:sldMk cId="3798924682" sldId="269"/>
            <ac:spMk id="12" creationId="{F457D4DB-7952-B203-E089-1E5802C52145}"/>
          </ac:spMkLst>
        </pc:spChg>
        <pc:grpChg chg="add mod">
          <ac:chgData name="Abbie Allen" userId="0590438d-2375-4ac1-9344-12dfb4a6c982" providerId="ADAL" clId="{B1CB8FEE-8C94-4942-B918-5AA52E5FD9D2}" dt="2022-06-27T12:00:26.244" v="3105" actId="164"/>
          <ac:grpSpMkLst>
            <pc:docMk/>
            <pc:sldMk cId="3798924682" sldId="269"/>
            <ac:grpSpMk id="3" creationId="{90FA869F-928D-C7F5-9E46-E56F00F22FAA}"/>
          </ac:grpSpMkLst>
        </pc:grpChg>
        <pc:grpChg chg="add mod">
          <ac:chgData name="Abbie Allen" userId="0590438d-2375-4ac1-9344-12dfb4a6c982" providerId="ADAL" clId="{B1CB8FEE-8C94-4942-B918-5AA52E5FD9D2}" dt="2022-06-27T12:00:39.283" v="3106" actId="1076"/>
          <ac:grpSpMkLst>
            <pc:docMk/>
            <pc:sldMk cId="3798924682" sldId="269"/>
            <ac:grpSpMk id="13" creationId="{D1155FE4-AE67-00D2-7275-63E6D21AC55C}"/>
          </ac:grpSpMkLst>
        </pc:grpChg>
      </pc:sldChg>
      <pc:sldChg chg="addSp modSp mod ord">
        <pc:chgData name="Abbie Allen" userId="0590438d-2375-4ac1-9344-12dfb4a6c982" providerId="ADAL" clId="{B1CB8FEE-8C94-4942-B918-5AA52E5FD9D2}" dt="2022-06-28T15:13:20.678" v="5013" actId="1076"/>
        <pc:sldMkLst>
          <pc:docMk/>
          <pc:sldMk cId="4200914714" sldId="270"/>
        </pc:sldMkLst>
        <pc:spChg chg="add mod">
          <ac:chgData name="Abbie Allen" userId="0590438d-2375-4ac1-9344-12dfb4a6c982" providerId="ADAL" clId="{B1CB8FEE-8C94-4942-B918-5AA52E5FD9D2}" dt="2022-06-28T14:53:33.224" v="4669" actId="20577"/>
          <ac:spMkLst>
            <pc:docMk/>
            <pc:sldMk cId="4200914714" sldId="270"/>
            <ac:spMk id="2" creationId="{233119B4-852A-50DB-4A32-1F635242E46A}"/>
          </ac:spMkLst>
        </pc:spChg>
        <pc:spChg chg="add mod">
          <ac:chgData name="Abbie Allen" userId="0590438d-2375-4ac1-9344-12dfb4a6c982" providerId="ADAL" clId="{B1CB8FEE-8C94-4942-B918-5AA52E5FD9D2}" dt="2022-06-27T12:26:07.488" v="3369" actId="1076"/>
          <ac:spMkLst>
            <pc:docMk/>
            <pc:sldMk cId="4200914714" sldId="270"/>
            <ac:spMk id="3" creationId="{D03DA5F2-28F1-984A-5DAD-08449A9D27ED}"/>
          </ac:spMkLst>
        </pc:spChg>
        <pc:spChg chg="mod">
          <ac:chgData name="Abbie Allen" userId="0590438d-2375-4ac1-9344-12dfb4a6c982" providerId="ADAL" clId="{B1CB8FEE-8C94-4942-B918-5AA52E5FD9D2}" dt="2022-06-28T14:51:30.677" v="4659" actId="1076"/>
          <ac:spMkLst>
            <pc:docMk/>
            <pc:sldMk cId="4200914714" sldId="270"/>
            <ac:spMk id="5" creationId="{00000000-0000-0000-0000-000000000000}"/>
          </ac:spMkLst>
        </pc:spChg>
        <pc:spChg chg="mod">
          <ac:chgData name="Abbie Allen" userId="0590438d-2375-4ac1-9344-12dfb4a6c982" providerId="ADAL" clId="{B1CB8FEE-8C94-4942-B918-5AA52E5FD9D2}" dt="2022-06-28T14:51:17.768" v="4658" actId="1076"/>
          <ac:spMkLst>
            <pc:docMk/>
            <pc:sldMk cId="4200914714" sldId="270"/>
            <ac:spMk id="6" creationId="{00000000-0000-0000-0000-000000000000}"/>
          </ac:spMkLst>
        </pc:spChg>
        <pc:spChg chg="mod">
          <ac:chgData name="Abbie Allen" userId="0590438d-2375-4ac1-9344-12dfb4a6c982" providerId="ADAL" clId="{B1CB8FEE-8C94-4942-B918-5AA52E5FD9D2}" dt="2022-06-28T14:51:02.995" v="4656" actId="1076"/>
          <ac:spMkLst>
            <pc:docMk/>
            <pc:sldMk cId="4200914714" sldId="270"/>
            <ac:spMk id="8" creationId="{00000000-0000-0000-0000-000000000000}"/>
          </ac:spMkLst>
        </pc:spChg>
        <pc:spChg chg="mod">
          <ac:chgData name="Abbie Allen" userId="0590438d-2375-4ac1-9344-12dfb4a6c982" providerId="ADAL" clId="{B1CB8FEE-8C94-4942-B918-5AA52E5FD9D2}" dt="2022-06-28T14:50:48.621" v="4655" actId="1076"/>
          <ac:spMkLst>
            <pc:docMk/>
            <pc:sldMk cId="4200914714" sldId="270"/>
            <ac:spMk id="9" creationId="{00000000-0000-0000-0000-000000000000}"/>
          </ac:spMkLst>
        </pc:spChg>
        <pc:spChg chg="mod">
          <ac:chgData name="Abbie Allen" userId="0590438d-2375-4ac1-9344-12dfb4a6c982" providerId="ADAL" clId="{B1CB8FEE-8C94-4942-B918-5AA52E5FD9D2}" dt="2022-06-28T14:49:10.366" v="4637" actId="1076"/>
          <ac:spMkLst>
            <pc:docMk/>
            <pc:sldMk cId="4200914714" sldId="270"/>
            <ac:spMk id="10" creationId="{00000000-0000-0000-0000-000000000000}"/>
          </ac:spMkLst>
        </pc:spChg>
        <pc:spChg chg="add mod">
          <ac:chgData name="Abbie Allen" userId="0590438d-2375-4ac1-9344-12dfb4a6c982" providerId="ADAL" clId="{B1CB8FEE-8C94-4942-B918-5AA52E5FD9D2}" dt="2022-06-28T14:53:28.105" v="4667" actId="20577"/>
          <ac:spMkLst>
            <pc:docMk/>
            <pc:sldMk cId="4200914714" sldId="270"/>
            <ac:spMk id="14" creationId="{F168B4B5-02F0-2E7A-FBEB-1B2FAE575B09}"/>
          </ac:spMkLst>
        </pc:spChg>
        <pc:spChg chg="add mod">
          <ac:chgData name="Abbie Allen" userId="0590438d-2375-4ac1-9344-12dfb4a6c982" providerId="ADAL" clId="{B1CB8FEE-8C94-4942-B918-5AA52E5FD9D2}" dt="2022-06-27T13:41:15.300" v="3663" actId="1076"/>
          <ac:spMkLst>
            <pc:docMk/>
            <pc:sldMk cId="4200914714" sldId="270"/>
            <ac:spMk id="15" creationId="{EC923016-98AD-D2A7-F79B-D385745F99F3}"/>
          </ac:spMkLst>
        </pc:spChg>
        <pc:spChg chg="add mod">
          <ac:chgData name="Abbie Allen" userId="0590438d-2375-4ac1-9344-12dfb4a6c982" providerId="ADAL" clId="{B1CB8FEE-8C94-4942-B918-5AA52E5FD9D2}" dt="2022-06-27T13:41:30.977" v="3666" actId="1076"/>
          <ac:spMkLst>
            <pc:docMk/>
            <pc:sldMk cId="4200914714" sldId="270"/>
            <ac:spMk id="16" creationId="{788FCE85-BAE0-BA88-4B6F-E5919DB38C2A}"/>
          </ac:spMkLst>
        </pc:spChg>
        <pc:spChg chg="add mod">
          <ac:chgData name="Abbie Allen" userId="0590438d-2375-4ac1-9344-12dfb4a6c982" providerId="ADAL" clId="{B1CB8FEE-8C94-4942-B918-5AA52E5FD9D2}" dt="2022-06-27T14:32:14.549" v="3793" actId="1076"/>
          <ac:spMkLst>
            <pc:docMk/>
            <pc:sldMk cId="4200914714" sldId="270"/>
            <ac:spMk id="17" creationId="{46DBFC94-FCCA-B9A7-BE9E-6C6E701E1195}"/>
          </ac:spMkLst>
        </pc:spChg>
        <pc:spChg chg="add mod">
          <ac:chgData name="Abbie Allen" userId="0590438d-2375-4ac1-9344-12dfb4a6c982" providerId="ADAL" clId="{B1CB8FEE-8C94-4942-B918-5AA52E5FD9D2}" dt="2022-06-27T14:32:24.617" v="3795" actId="20577"/>
          <ac:spMkLst>
            <pc:docMk/>
            <pc:sldMk cId="4200914714" sldId="270"/>
            <ac:spMk id="18" creationId="{7F45B392-A370-F7E5-4159-4FBF321C7C11}"/>
          </ac:spMkLst>
        </pc:spChg>
        <pc:spChg chg="add mod">
          <ac:chgData name="Abbie Allen" userId="0590438d-2375-4ac1-9344-12dfb4a6c982" providerId="ADAL" clId="{B1CB8FEE-8C94-4942-B918-5AA52E5FD9D2}" dt="2022-06-27T14:53:49.607" v="3869" actId="20577"/>
          <ac:spMkLst>
            <pc:docMk/>
            <pc:sldMk cId="4200914714" sldId="270"/>
            <ac:spMk id="19" creationId="{0F059D62-47A0-3402-1BEE-246AD9B107D4}"/>
          </ac:spMkLst>
        </pc:spChg>
        <pc:spChg chg="add mod">
          <ac:chgData name="Abbie Allen" userId="0590438d-2375-4ac1-9344-12dfb4a6c982" providerId="ADAL" clId="{B1CB8FEE-8C94-4942-B918-5AA52E5FD9D2}" dt="2022-06-28T15:12:51.195" v="5011" actId="14100"/>
          <ac:spMkLst>
            <pc:docMk/>
            <pc:sldMk cId="4200914714" sldId="270"/>
            <ac:spMk id="20" creationId="{F37FDB03-2DDC-64AA-8DE7-7FD693DAD886}"/>
          </ac:spMkLst>
        </pc:spChg>
        <pc:spChg chg="add mod">
          <ac:chgData name="Abbie Allen" userId="0590438d-2375-4ac1-9344-12dfb4a6c982" providerId="ADAL" clId="{B1CB8FEE-8C94-4942-B918-5AA52E5FD9D2}" dt="2022-06-28T15:07:28.822" v="4935" actId="20577"/>
          <ac:spMkLst>
            <pc:docMk/>
            <pc:sldMk cId="4200914714" sldId="270"/>
            <ac:spMk id="21" creationId="{3857E428-5264-9F4E-E07F-F8A67C7ABA5F}"/>
          </ac:spMkLst>
        </pc:spChg>
        <pc:spChg chg="add mod">
          <ac:chgData name="Abbie Allen" userId="0590438d-2375-4ac1-9344-12dfb4a6c982" providerId="ADAL" clId="{B1CB8FEE-8C94-4942-B918-5AA52E5FD9D2}" dt="2022-06-28T14:51:44.907" v="4661" actId="1076"/>
          <ac:spMkLst>
            <pc:docMk/>
            <pc:sldMk cId="4200914714" sldId="270"/>
            <ac:spMk id="22" creationId="{C2D459F5-0ACB-D9EB-0185-5D07ED6F768F}"/>
          </ac:spMkLst>
        </pc:spChg>
        <pc:spChg chg="add mod">
          <ac:chgData name="Abbie Allen" userId="0590438d-2375-4ac1-9344-12dfb4a6c982" providerId="ADAL" clId="{B1CB8FEE-8C94-4942-B918-5AA52E5FD9D2}" dt="2022-06-28T14:51:35.101" v="4660" actId="1076"/>
          <ac:spMkLst>
            <pc:docMk/>
            <pc:sldMk cId="4200914714" sldId="270"/>
            <ac:spMk id="23" creationId="{7080444F-650A-E8AE-5520-B70CBC7259F9}"/>
          </ac:spMkLst>
        </pc:spChg>
        <pc:spChg chg="add mod">
          <ac:chgData name="Abbie Allen" userId="0590438d-2375-4ac1-9344-12dfb4a6c982" providerId="ADAL" clId="{B1CB8FEE-8C94-4942-B918-5AA52E5FD9D2}" dt="2022-06-28T14:50:01.763" v="4646" actId="1076"/>
          <ac:spMkLst>
            <pc:docMk/>
            <pc:sldMk cId="4200914714" sldId="270"/>
            <ac:spMk id="24" creationId="{DAD85A3C-42AA-934C-8D8A-EE329C2BFE55}"/>
          </ac:spMkLst>
        </pc:spChg>
        <pc:spChg chg="add mod">
          <ac:chgData name="Abbie Allen" userId="0590438d-2375-4ac1-9344-12dfb4a6c982" providerId="ADAL" clId="{B1CB8FEE-8C94-4942-B918-5AA52E5FD9D2}" dt="2022-06-28T14:49:58.614" v="4645" actId="1076"/>
          <ac:spMkLst>
            <pc:docMk/>
            <pc:sldMk cId="4200914714" sldId="270"/>
            <ac:spMk id="25" creationId="{DC78BE8E-78A4-F272-4480-B22506CDAA6A}"/>
          </ac:spMkLst>
        </pc:spChg>
        <pc:spChg chg="add mod">
          <ac:chgData name="Abbie Allen" userId="0590438d-2375-4ac1-9344-12dfb4a6c982" providerId="ADAL" clId="{B1CB8FEE-8C94-4942-B918-5AA52E5FD9D2}" dt="2022-06-28T14:50:05.848" v="4647" actId="1076"/>
          <ac:spMkLst>
            <pc:docMk/>
            <pc:sldMk cId="4200914714" sldId="270"/>
            <ac:spMk id="26" creationId="{57BD9B8C-0C15-B40A-4AA9-92DE2F9C949F}"/>
          </ac:spMkLst>
        </pc:spChg>
        <pc:spChg chg="add mod">
          <ac:chgData name="Abbie Allen" userId="0590438d-2375-4ac1-9344-12dfb4a6c982" providerId="ADAL" clId="{B1CB8FEE-8C94-4942-B918-5AA52E5FD9D2}" dt="2022-06-28T14:31:40.362" v="4420" actId="1076"/>
          <ac:spMkLst>
            <pc:docMk/>
            <pc:sldMk cId="4200914714" sldId="270"/>
            <ac:spMk id="27" creationId="{FC8A934C-4C23-488E-E989-B1DDDBAEA380}"/>
          </ac:spMkLst>
        </pc:spChg>
        <pc:spChg chg="add mod">
          <ac:chgData name="Abbie Allen" userId="0590438d-2375-4ac1-9344-12dfb4a6c982" providerId="ADAL" clId="{B1CB8FEE-8C94-4942-B918-5AA52E5FD9D2}" dt="2022-06-28T14:31:19.798" v="4419" actId="1076"/>
          <ac:spMkLst>
            <pc:docMk/>
            <pc:sldMk cId="4200914714" sldId="270"/>
            <ac:spMk id="28" creationId="{C0FCDD30-EADE-4D54-B490-DA129DBCC6E1}"/>
          </ac:spMkLst>
        </pc:spChg>
        <pc:spChg chg="add mod">
          <ac:chgData name="Abbie Allen" userId="0590438d-2375-4ac1-9344-12dfb4a6c982" providerId="ADAL" clId="{B1CB8FEE-8C94-4942-B918-5AA52E5FD9D2}" dt="2022-06-28T14:31:15.448" v="4418" actId="1076"/>
          <ac:spMkLst>
            <pc:docMk/>
            <pc:sldMk cId="4200914714" sldId="270"/>
            <ac:spMk id="29" creationId="{A19C60DC-B81E-08EA-FFA3-4A0DE862B5D4}"/>
          </ac:spMkLst>
        </pc:spChg>
        <pc:spChg chg="add mod">
          <ac:chgData name="Abbie Allen" userId="0590438d-2375-4ac1-9344-12dfb4a6c982" providerId="ADAL" clId="{B1CB8FEE-8C94-4942-B918-5AA52E5FD9D2}" dt="2022-06-28T14:31:11.108" v="4417" actId="1076"/>
          <ac:spMkLst>
            <pc:docMk/>
            <pc:sldMk cId="4200914714" sldId="270"/>
            <ac:spMk id="30" creationId="{1F43A43B-356C-1A89-5DB8-21534B6EC571}"/>
          </ac:spMkLst>
        </pc:spChg>
        <pc:spChg chg="add mod">
          <ac:chgData name="Abbie Allen" userId="0590438d-2375-4ac1-9344-12dfb4a6c982" providerId="ADAL" clId="{B1CB8FEE-8C94-4942-B918-5AA52E5FD9D2}" dt="2022-06-28T15:06:55.470" v="4919" actId="1076"/>
          <ac:spMkLst>
            <pc:docMk/>
            <pc:sldMk cId="4200914714" sldId="270"/>
            <ac:spMk id="31" creationId="{96D97B0C-54F0-A673-E59C-C412FA98AE7C}"/>
          </ac:spMkLst>
        </pc:spChg>
        <pc:spChg chg="add mod">
          <ac:chgData name="Abbie Allen" userId="0590438d-2375-4ac1-9344-12dfb4a6c982" providerId="ADAL" clId="{B1CB8FEE-8C94-4942-B918-5AA52E5FD9D2}" dt="2022-06-28T14:51:07.901" v="4657" actId="1076"/>
          <ac:spMkLst>
            <pc:docMk/>
            <pc:sldMk cId="4200914714" sldId="270"/>
            <ac:spMk id="32" creationId="{8CE79A2A-0B89-1E73-17C4-1B55769191B4}"/>
          </ac:spMkLst>
        </pc:spChg>
        <pc:spChg chg="add mod">
          <ac:chgData name="Abbie Allen" userId="0590438d-2375-4ac1-9344-12dfb4a6c982" providerId="ADAL" clId="{B1CB8FEE-8C94-4942-B918-5AA52E5FD9D2}" dt="2022-06-28T14:50:31.146" v="4654" actId="1076"/>
          <ac:spMkLst>
            <pc:docMk/>
            <pc:sldMk cId="4200914714" sldId="270"/>
            <ac:spMk id="33" creationId="{7C34B606-EC9C-DD30-C948-2D5C0DA6BDA6}"/>
          </ac:spMkLst>
        </pc:spChg>
        <pc:spChg chg="add mod">
          <ac:chgData name="Abbie Allen" userId="0590438d-2375-4ac1-9344-12dfb4a6c982" providerId="ADAL" clId="{B1CB8FEE-8C94-4942-B918-5AA52E5FD9D2}" dt="2022-06-28T15:06:59.354" v="4920" actId="1076"/>
          <ac:spMkLst>
            <pc:docMk/>
            <pc:sldMk cId="4200914714" sldId="270"/>
            <ac:spMk id="34" creationId="{0BDA4C8A-A39F-1F77-9B8C-65C4BBE814C2}"/>
          </ac:spMkLst>
        </pc:spChg>
        <pc:spChg chg="add mod">
          <ac:chgData name="Abbie Allen" userId="0590438d-2375-4ac1-9344-12dfb4a6c982" providerId="ADAL" clId="{B1CB8FEE-8C94-4942-B918-5AA52E5FD9D2}" dt="2022-06-28T15:07:16.366" v="4923" actId="1076"/>
          <ac:spMkLst>
            <pc:docMk/>
            <pc:sldMk cId="4200914714" sldId="270"/>
            <ac:spMk id="35" creationId="{AFB8C503-3F04-EBA6-6250-5FF17E6198FF}"/>
          </ac:spMkLst>
        </pc:spChg>
        <pc:spChg chg="add mod">
          <ac:chgData name="Abbie Allen" userId="0590438d-2375-4ac1-9344-12dfb4a6c982" providerId="ADAL" clId="{B1CB8FEE-8C94-4942-B918-5AA52E5FD9D2}" dt="2022-06-28T15:13:20.678" v="5013" actId="1076"/>
          <ac:spMkLst>
            <pc:docMk/>
            <pc:sldMk cId="4200914714" sldId="270"/>
            <ac:spMk id="36" creationId="{2430927E-DEC8-BB06-17EB-32C2FE64F6BC}"/>
          </ac:spMkLst>
        </pc:spChg>
      </pc:sldChg>
    </pc:docChg>
  </pc:docChgLst>
  <pc:docChgLst>
    <pc:chgData name="Abbie Allen" userId="S::abbie.allen@leicestercofe.org::0590438d-2375-4ac1-9344-12dfb4a6c982" providerId="AD" clId="Web-{88FCD8A8-607B-7960-F86C-8B7D688EBB13}"/>
    <pc:docChg chg="modSld">
      <pc:chgData name="Abbie Allen" userId="S::abbie.allen@leicestercofe.org::0590438d-2375-4ac1-9344-12dfb4a6c982" providerId="AD" clId="Web-{88FCD8A8-607B-7960-F86C-8B7D688EBB13}" dt="2022-10-31T14:41:22.171" v="17"/>
      <pc:docMkLst>
        <pc:docMk/>
      </pc:docMkLst>
      <pc:sldChg chg="addSp delSp">
        <pc:chgData name="Abbie Allen" userId="S::abbie.allen@leicestercofe.org::0590438d-2375-4ac1-9344-12dfb4a6c982" providerId="AD" clId="Web-{88FCD8A8-607B-7960-F86C-8B7D688EBB13}" dt="2022-10-31T14:40:21.247" v="1"/>
        <pc:sldMkLst>
          <pc:docMk/>
          <pc:sldMk cId="1157387397" sldId="257"/>
        </pc:sldMkLst>
        <pc:spChg chg="add">
          <ac:chgData name="Abbie Allen" userId="S::abbie.allen@leicestercofe.org::0590438d-2375-4ac1-9344-12dfb4a6c982" providerId="AD" clId="Web-{88FCD8A8-607B-7960-F86C-8B7D688EBB13}" dt="2022-10-31T14:40:21.247" v="1"/>
          <ac:spMkLst>
            <pc:docMk/>
            <pc:sldMk cId="1157387397" sldId="257"/>
            <ac:spMk id="17" creationId="{ECD57585-F1CF-CFEB-499D-F424F30D4FE3}"/>
          </ac:spMkLst>
        </pc:spChg>
        <pc:spChg chg="add">
          <ac:chgData name="Abbie Allen" userId="S::abbie.allen@leicestercofe.org::0590438d-2375-4ac1-9344-12dfb4a6c982" providerId="AD" clId="Web-{88FCD8A8-607B-7960-F86C-8B7D688EBB13}" dt="2022-10-31T14:40:21.247" v="1"/>
          <ac:spMkLst>
            <pc:docMk/>
            <pc:sldMk cId="1157387397" sldId="257"/>
            <ac:spMk id="18" creationId="{7B539FAC-65EC-70B0-108F-001F72B06059}"/>
          </ac:spMkLst>
        </pc:spChg>
        <pc:spChg chg="add">
          <ac:chgData name="Abbie Allen" userId="S::abbie.allen@leicestercofe.org::0590438d-2375-4ac1-9344-12dfb4a6c982" providerId="AD" clId="Web-{88FCD8A8-607B-7960-F86C-8B7D688EBB13}" dt="2022-10-31T14:40:21.247" v="1"/>
          <ac:spMkLst>
            <pc:docMk/>
            <pc:sldMk cId="1157387397" sldId="257"/>
            <ac:spMk id="19" creationId="{A24CBE9C-D85F-F139-C7FB-FE8687117CFD}"/>
          </ac:spMkLst>
        </pc:spChg>
        <pc:spChg chg="add">
          <ac:chgData name="Abbie Allen" userId="S::abbie.allen@leicestercofe.org::0590438d-2375-4ac1-9344-12dfb4a6c982" providerId="AD" clId="Web-{88FCD8A8-607B-7960-F86C-8B7D688EBB13}" dt="2022-10-31T14:40:21.247" v="1"/>
          <ac:spMkLst>
            <pc:docMk/>
            <pc:sldMk cId="1157387397" sldId="257"/>
            <ac:spMk id="20" creationId="{B38B8826-1389-8B61-12E7-E8840FFEE69D}"/>
          </ac:spMkLst>
        </pc:spChg>
        <pc:spChg chg="add">
          <ac:chgData name="Abbie Allen" userId="S::abbie.allen@leicestercofe.org::0590438d-2375-4ac1-9344-12dfb4a6c982" providerId="AD" clId="Web-{88FCD8A8-607B-7960-F86C-8B7D688EBB13}" dt="2022-10-31T14:40:21.247" v="1"/>
          <ac:spMkLst>
            <pc:docMk/>
            <pc:sldMk cId="1157387397" sldId="257"/>
            <ac:spMk id="21" creationId="{D66F3321-A25F-208D-0F7C-7640ADD01064}"/>
          </ac:spMkLst>
        </pc:spChg>
        <pc:spChg chg="add">
          <ac:chgData name="Abbie Allen" userId="S::abbie.allen@leicestercofe.org::0590438d-2375-4ac1-9344-12dfb4a6c982" providerId="AD" clId="Web-{88FCD8A8-607B-7960-F86C-8B7D688EBB13}" dt="2022-10-31T14:40:21.247" v="1"/>
          <ac:spMkLst>
            <pc:docMk/>
            <pc:sldMk cId="1157387397" sldId="257"/>
            <ac:spMk id="22" creationId="{675A528F-1D76-AF71-5549-5963B447D223}"/>
          </ac:spMkLst>
        </pc:spChg>
        <pc:spChg chg="add">
          <ac:chgData name="Abbie Allen" userId="S::abbie.allen@leicestercofe.org::0590438d-2375-4ac1-9344-12dfb4a6c982" providerId="AD" clId="Web-{88FCD8A8-607B-7960-F86C-8B7D688EBB13}" dt="2022-10-31T14:40:21.247" v="1"/>
          <ac:spMkLst>
            <pc:docMk/>
            <pc:sldMk cId="1157387397" sldId="257"/>
            <ac:spMk id="23" creationId="{F3E70798-26C5-6D85-B7D8-D89F43FAB857}"/>
          </ac:spMkLst>
        </pc:spChg>
        <pc:spChg chg="add">
          <ac:chgData name="Abbie Allen" userId="S::abbie.allen@leicestercofe.org::0590438d-2375-4ac1-9344-12dfb4a6c982" providerId="AD" clId="Web-{88FCD8A8-607B-7960-F86C-8B7D688EBB13}" dt="2022-10-31T14:40:21.247" v="1"/>
          <ac:spMkLst>
            <pc:docMk/>
            <pc:sldMk cId="1157387397" sldId="257"/>
            <ac:spMk id="24" creationId="{55F211C3-C2DB-8DC8-C26D-C69D996AC24D}"/>
          </ac:spMkLst>
        </pc:spChg>
        <pc:spChg chg="add">
          <ac:chgData name="Abbie Allen" userId="S::abbie.allen@leicestercofe.org::0590438d-2375-4ac1-9344-12dfb4a6c982" providerId="AD" clId="Web-{88FCD8A8-607B-7960-F86C-8B7D688EBB13}" dt="2022-10-31T14:40:21.247" v="1"/>
          <ac:spMkLst>
            <pc:docMk/>
            <pc:sldMk cId="1157387397" sldId="257"/>
            <ac:spMk id="25" creationId="{3033D869-B1E0-D3A0-51FB-8C683F8C4C9B}"/>
          </ac:spMkLst>
        </pc:spChg>
        <pc:spChg chg="add">
          <ac:chgData name="Abbie Allen" userId="S::abbie.allen@leicestercofe.org::0590438d-2375-4ac1-9344-12dfb4a6c982" providerId="AD" clId="Web-{88FCD8A8-607B-7960-F86C-8B7D688EBB13}" dt="2022-10-31T14:40:21.247" v="1"/>
          <ac:spMkLst>
            <pc:docMk/>
            <pc:sldMk cId="1157387397" sldId="257"/>
            <ac:spMk id="26" creationId="{97D73260-3003-DB69-A17F-495C0C5751A0}"/>
          </ac:spMkLst>
        </pc:spChg>
        <pc:grpChg chg="del">
          <ac:chgData name="Abbie Allen" userId="S::abbie.allen@leicestercofe.org::0590438d-2375-4ac1-9344-12dfb4a6c982" providerId="AD" clId="Web-{88FCD8A8-607B-7960-F86C-8B7D688EBB13}" dt="2022-10-31T14:40:19.810" v="0"/>
          <ac:grpSpMkLst>
            <pc:docMk/>
            <pc:sldMk cId="1157387397" sldId="257"/>
            <ac:grpSpMk id="2" creationId="{9C8644C5-F424-EE4F-7782-468EAD1A1F38}"/>
          </ac:grpSpMkLst>
        </pc:grpChg>
        <pc:grpChg chg="add">
          <ac:chgData name="Abbie Allen" userId="S::abbie.allen@leicestercofe.org::0590438d-2375-4ac1-9344-12dfb4a6c982" providerId="AD" clId="Web-{88FCD8A8-607B-7960-F86C-8B7D688EBB13}" dt="2022-10-31T14:40:21.247" v="1"/>
          <ac:grpSpMkLst>
            <pc:docMk/>
            <pc:sldMk cId="1157387397" sldId="257"/>
            <ac:grpSpMk id="15" creationId="{1572122B-0D30-BD67-1998-47837E246905}"/>
          </ac:grpSpMkLst>
        </pc:grpChg>
        <pc:grpChg chg="add">
          <ac:chgData name="Abbie Allen" userId="S::abbie.allen@leicestercofe.org::0590438d-2375-4ac1-9344-12dfb4a6c982" providerId="AD" clId="Web-{88FCD8A8-607B-7960-F86C-8B7D688EBB13}" dt="2022-10-31T14:40:21.247" v="1"/>
          <ac:grpSpMkLst>
            <pc:docMk/>
            <pc:sldMk cId="1157387397" sldId="257"/>
            <ac:grpSpMk id="16" creationId="{32C21B3D-E4DD-D8EA-5CDB-DEC0523BCC5C}"/>
          </ac:grpSpMkLst>
        </pc:grpChg>
      </pc:sldChg>
      <pc:sldChg chg="addSp delSp">
        <pc:chgData name="Abbie Allen" userId="S::abbie.allen@leicestercofe.org::0590438d-2375-4ac1-9344-12dfb4a6c982" providerId="AD" clId="Web-{88FCD8A8-607B-7960-F86C-8B7D688EBB13}" dt="2022-10-31T14:40:30.419" v="3"/>
        <pc:sldMkLst>
          <pc:docMk/>
          <pc:sldMk cId="304538598" sldId="258"/>
        </pc:sldMkLst>
        <pc:spChg chg="add">
          <ac:chgData name="Abbie Allen" userId="S::abbie.allen@leicestercofe.org::0590438d-2375-4ac1-9344-12dfb4a6c982" providerId="AD" clId="Web-{88FCD8A8-607B-7960-F86C-8B7D688EBB13}" dt="2022-10-31T14:40:30.419" v="3"/>
          <ac:spMkLst>
            <pc:docMk/>
            <pc:sldMk cId="304538598" sldId="258"/>
            <ac:spMk id="4" creationId="{ECD57585-F1CF-CFEB-499D-F424F30D4FE3}"/>
          </ac:spMkLst>
        </pc:spChg>
        <pc:spChg chg="add">
          <ac:chgData name="Abbie Allen" userId="S::abbie.allen@leicestercofe.org::0590438d-2375-4ac1-9344-12dfb4a6c982" providerId="AD" clId="Web-{88FCD8A8-607B-7960-F86C-8B7D688EBB13}" dt="2022-10-31T14:40:30.419" v="3"/>
          <ac:spMkLst>
            <pc:docMk/>
            <pc:sldMk cId="304538598" sldId="258"/>
            <ac:spMk id="5" creationId="{7B539FAC-65EC-70B0-108F-001F72B06059}"/>
          </ac:spMkLst>
        </pc:spChg>
        <pc:spChg chg="add">
          <ac:chgData name="Abbie Allen" userId="S::abbie.allen@leicestercofe.org::0590438d-2375-4ac1-9344-12dfb4a6c982" providerId="AD" clId="Web-{88FCD8A8-607B-7960-F86C-8B7D688EBB13}" dt="2022-10-31T14:40:30.419" v="3"/>
          <ac:spMkLst>
            <pc:docMk/>
            <pc:sldMk cId="304538598" sldId="258"/>
            <ac:spMk id="7" creationId="{A24CBE9C-D85F-F139-C7FB-FE8687117CFD}"/>
          </ac:spMkLst>
        </pc:spChg>
        <pc:spChg chg="add">
          <ac:chgData name="Abbie Allen" userId="S::abbie.allen@leicestercofe.org::0590438d-2375-4ac1-9344-12dfb4a6c982" providerId="AD" clId="Web-{88FCD8A8-607B-7960-F86C-8B7D688EBB13}" dt="2022-10-31T14:40:30.419" v="3"/>
          <ac:spMkLst>
            <pc:docMk/>
            <pc:sldMk cId="304538598" sldId="258"/>
            <ac:spMk id="8" creationId="{B38B8826-1389-8B61-12E7-E8840FFEE69D}"/>
          </ac:spMkLst>
        </pc:spChg>
        <pc:spChg chg="add">
          <ac:chgData name="Abbie Allen" userId="S::abbie.allen@leicestercofe.org::0590438d-2375-4ac1-9344-12dfb4a6c982" providerId="AD" clId="Web-{88FCD8A8-607B-7960-F86C-8B7D688EBB13}" dt="2022-10-31T14:40:30.419" v="3"/>
          <ac:spMkLst>
            <pc:docMk/>
            <pc:sldMk cId="304538598" sldId="258"/>
            <ac:spMk id="9" creationId="{D66F3321-A25F-208D-0F7C-7640ADD01064}"/>
          </ac:spMkLst>
        </pc:spChg>
        <pc:spChg chg="add">
          <ac:chgData name="Abbie Allen" userId="S::abbie.allen@leicestercofe.org::0590438d-2375-4ac1-9344-12dfb4a6c982" providerId="AD" clId="Web-{88FCD8A8-607B-7960-F86C-8B7D688EBB13}" dt="2022-10-31T14:40:30.419" v="3"/>
          <ac:spMkLst>
            <pc:docMk/>
            <pc:sldMk cId="304538598" sldId="258"/>
            <ac:spMk id="10" creationId="{675A528F-1D76-AF71-5549-5963B447D223}"/>
          </ac:spMkLst>
        </pc:spChg>
        <pc:spChg chg="add">
          <ac:chgData name="Abbie Allen" userId="S::abbie.allen@leicestercofe.org::0590438d-2375-4ac1-9344-12dfb4a6c982" providerId="AD" clId="Web-{88FCD8A8-607B-7960-F86C-8B7D688EBB13}" dt="2022-10-31T14:40:30.419" v="3"/>
          <ac:spMkLst>
            <pc:docMk/>
            <pc:sldMk cId="304538598" sldId="258"/>
            <ac:spMk id="11" creationId="{F3E70798-26C5-6D85-B7D8-D89F43FAB857}"/>
          </ac:spMkLst>
        </pc:spChg>
        <pc:spChg chg="add">
          <ac:chgData name="Abbie Allen" userId="S::abbie.allen@leicestercofe.org::0590438d-2375-4ac1-9344-12dfb4a6c982" providerId="AD" clId="Web-{88FCD8A8-607B-7960-F86C-8B7D688EBB13}" dt="2022-10-31T14:40:30.419" v="3"/>
          <ac:spMkLst>
            <pc:docMk/>
            <pc:sldMk cId="304538598" sldId="258"/>
            <ac:spMk id="12" creationId="{55F211C3-C2DB-8DC8-C26D-C69D996AC24D}"/>
          </ac:spMkLst>
        </pc:spChg>
        <pc:spChg chg="add">
          <ac:chgData name="Abbie Allen" userId="S::abbie.allen@leicestercofe.org::0590438d-2375-4ac1-9344-12dfb4a6c982" providerId="AD" clId="Web-{88FCD8A8-607B-7960-F86C-8B7D688EBB13}" dt="2022-10-31T14:40:30.419" v="3"/>
          <ac:spMkLst>
            <pc:docMk/>
            <pc:sldMk cId="304538598" sldId="258"/>
            <ac:spMk id="13" creationId="{3033D869-B1E0-D3A0-51FB-8C683F8C4C9B}"/>
          </ac:spMkLst>
        </pc:spChg>
        <pc:spChg chg="add">
          <ac:chgData name="Abbie Allen" userId="S::abbie.allen@leicestercofe.org::0590438d-2375-4ac1-9344-12dfb4a6c982" providerId="AD" clId="Web-{88FCD8A8-607B-7960-F86C-8B7D688EBB13}" dt="2022-10-31T14:40:30.419" v="3"/>
          <ac:spMkLst>
            <pc:docMk/>
            <pc:sldMk cId="304538598" sldId="258"/>
            <ac:spMk id="14" creationId="{97D73260-3003-DB69-A17F-495C0C5751A0}"/>
          </ac:spMkLst>
        </pc:spChg>
        <pc:grpChg chg="add">
          <ac:chgData name="Abbie Allen" userId="S::abbie.allen@leicestercofe.org::0590438d-2375-4ac1-9344-12dfb4a6c982" providerId="AD" clId="Web-{88FCD8A8-607B-7960-F86C-8B7D688EBB13}" dt="2022-10-31T14:40:30.419" v="3"/>
          <ac:grpSpMkLst>
            <pc:docMk/>
            <pc:sldMk cId="304538598" sldId="258"/>
            <ac:grpSpMk id="2" creationId="{1572122B-0D30-BD67-1998-47837E246905}"/>
          </ac:grpSpMkLst>
        </pc:grpChg>
        <pc:grpChg chg="add">
          <ac:chgData name="Abbie Allen" userId="S::abbie.allen@leicestercofe.org::0590438d-2375-4ac1-9344-12dfb4a6c982" providerId="AD" clId="Web-{88FCD8A8-607B-7960-F86C-8B7D688EBB13}" dt="2022-10-31T14:40:30.419" v="3"/>
          <ac:grpSpMkLst>
            <pc:docMk/>
            <pc:sldMk cId="304538598" sldId="258"/>
            <ac:grpSpMk id="3" creationId="{32C21B3D-E4DD-D8EA-5CDB-DEC0523BCC5C}"/>
          </ac:grpSpMkLst>
        </pc:grpChg>
        <pc:grpChg chg="del">
          <ac:chgData name="Abbie Allen" userId="S::abbie.allen@leicestercofe.org::0590438d-2375-4ac1-9344-12dfb4a6c982" providerId="AD" clId="Web-{88FCD8A8-607B-7960-F86C-8B7D688EBB13}" dt="2022-10-31T14:40:28.935" v="2"/>
          <ac:grpSpMkLst>
            <pc:docMk/>
            <pc:sldMk cId="304538598" sldId="258"/>
            <ac:grpSpMk id="53" creationId="{41D4FDEA-57ED-DD1A-3E0B-1E18F63C2CB9}"/>
          </ac:grpSpMkLst>
        </pc:grpChg>
      </pc:sldChg>
      <pc:sldChg chg="addSp delSp">
        <pc:chgData name="Abbie Allen" userId="S::abbie.allen@leicestercofe.org::0590438d-2375-4ac1-9344-12dfb4a6c982" providerId="AD" clId="Web-{88FCD8A8-607B-7960-F86C-8B7D688EBB13}" dt="2022-10-31T14:40:38.638" v="5"/>
        <pc:sldMkLst>
          <pc:docMk/>
          <pc:sldMk cId="3913187536" sldId="259"/>
        </pc:sldMkLst>
        <pc:spChg chg="add">
          <ac:chgData name="Abbie Allen" userId="S::abbie.allen@leicestercofe.org::0590438d-2375-4ac1-9344-12dfb4a6c982" providerId="AD" clId="Web-{88FCD8A8-607B-7960-F86C-8B7D688EBB13}" dt="2022-10-31T14:40:38.638" v="5"/>
          <ac:spMkLst>
            <pc:docMk/>
            <pc:sldMk cId="3913187536" sldId="259"/>
            <ac:spMk id="17" creationId="{ECD57585-F1CF-CFEB-499D-F424F30D4FE3}"/>
          </ac:spMkLst>
        </pc:spChg>
        <pc:spChg chg="add">
          <ac:chgData name="Abbie Allen" userId="S::abbie.allen@leicestercofe.org::0590438d-2375-4ac1-9344-12dfb4a6c982" providerId="AD" clId="Web-{88FCD8A8-607B-7960-F86C-8B7D688EBB13}" dt="2022-10-31T14:40:38.638" v="5"/>
          <ac:spMkLst>
            <pc:docMk/>
            <pc:sldMk cId="3913187536" sldId="259"/>
            <ac:spMk id="18" creationId="{7B539FAC-65EC-70B0-108F-001F72B06059}"/>
          </ac:spMkLst>
        </pc:spChg>
        <pc:spChg chg="add">
          <ac:chgData name="Abbie Allen" userId="S::abbie.allen@leicestercofe.org::0590438d-2375-4ac1-9344-12dfb4a6c982" providerId="AD" clId="Web-{88FCD8A8-607B-7960-F86C-8B7D688EBB13}" dt="2022-10-31T14:40:38.638" v="5"/>
          <ac:spMkLst>
            <pc:docMk/>
            <pc:sldMk cId="3913187536" sldId="259"/>
            <ac:spMk id="19" creationId="{A24CBE9C-D85F-F139-C7FB-FE8687117CFD}"/>
          </ac:spMkLst>
        </pc:spChg>
        <pc:spChg chg="add">
          <ac:chgData name="Abbie Allen" userId="S::abbie.allen@leicestercofe.org::0590438d-2375-4ac1-9344-12dfb4a6c982" providerId="AD" clId="Web-{88FCD8A8-607B-7960-F86C-8B7D688EBB13}" dt="2022-10-31T14:40:38.638" v="5"/>
          <ac:spMkLst>
            <pc:docMk/>
            <pc:sldMk cId="3913187536" sldId="259"/>
            <ac:spMk id="20" creationId="{B38B8826-1389-8B61-12E7-E8840FFEE69D}"/>
          </ac:spMkLst>
        </pc:spChg>
        <pc:spChg chg="add">
          <ac:chgData name="Abbie Allen" userId="S::abbie.allen@leicestercofe.org::0590438d-2375-4ac1-9344-12dfb4a6c982" providerId="AD" clId="Web-{88FCD8A8-607B-7960-F86C-8B7D688EBB13}" dt="2022-10-31T14:40:38.638" v="5"/>
          <ac:spMkLst>
            <pc:docMk/>
            <pc:sldMk cId="3913187536" sldId="259"/>
            <ac:spMk id="21" creationId="{D66F3321-A25F-208D-0F7C-7640ADD01064}"/>
          </ac:spMkLst>
        </pc:spChg>
        <pc:spChg chg="add">
          <ac:chgData name="Abbie Allen" userId="S::abbie.allen@leicestercofe.org::0590438d-2375-4ac1-9344-12dfb4a6c982" providerId="AD" clId="Web-{88FCD8A8-607B-7960-F86C-8B7D688EBB13}" dt="2022-10-31T14:40:38.638" v="5"/>
          <ac:spMkLst>
            <pc:docMk/>
            <pc:sldMk cId="3913187536" sldId="259"/>
            <ac:spMk id="23" creationId="{675A528F-1D76-AF71-5549-5963B447D223}"/>
          </ac:spMkLst>
        </pc:spChg>
        <pc:spChg chg="add">
          <ac:chgData name="Abbie Allen" userId="S::abbie.allen@leicestercofe.org::0590438d-2375-4ac1-9344-12dfb4a6c982" providerId="AD" clId="Web-{88FCD8A8-607B-7960-F86C-8B7D688EBB13}" dt="2022-10-31T14:40:38.638" v="5"/>
          <ac:spMkLst>
            <pc:docMk/>
            <pc:sldMk cId="3913187536" sldId="259"/>
            <ac:spMk id="24" creationId="{F3E70798-26C5-6D85-B7D8-D89F43FAB857}"/>
          </ac:spMkLst>
        </pc:spChg>
        <pc:spChg chg="add">
          <ac:chgData name="Abbie Allen" userId="S::abbie.allen@leicestercofe.org::0590438d-2375-4ac1-9344-12dfb4a6c982" providerId="AD" clId="Web-{88FCD8A8-607B-7960-F86C-8B7D688EBB13}" dt="2022-10-31T14:40:38.638" v="5"/>
          <ac:spMkLst>
            <pc:docMk/>
            <pc:sldMk cId="3913187536" sldId="259"/>
            <ac:spMk id="25" creationId="{55F211C3-C2DB-8DC8-C26D-C69D996AC24D}"/>
          </ac:spMkLst>
        </pc:spChg>
        <pc:spChg chg="add">
          <ac:chgData name="Abbie Allen" userId="S::abbie.allen@leicestercofe.org::0590438d-2375-4ac1-9344-12dfb4a6c982" providerId="AD" clId="Web-{88FCD8A8-607B-7960-F86C-8B7D688EBB13}" dt="2022-10-31T14:40:38.638" v="5"/>
          <ac:spMkLst>
            <pc:docMk/>
            <pc:sldMk cId="3913187536" sldId="259"/>
            <ac:spMk id="26" creationId="{3033D869-B1E0-D3A0-51FB-8C683F8C4C9B}"/>
          </ac:spMkLst>
        </pc:spChg>
        <pc:spChg chg="add">
          <ac:chgData name="Abbie Allen" userId="S::abbie.allen@leicestercofe.org::0590438d-2375-4ac1-9344-12dfb4a6c982" providerId="AD" clId="Web-{88FCD8A8-607B-7960-F86C-8B7D688EBB13}" dt="2022-10-31T14:40:38.638" v="5"/>
          <ac:spMkLst>
            <pc:docMk/>
            <pc:sldMk cId="3913187536" sldId="259"/>
            <ac:spMk id="27" creationId="{97D73260-3003-DB69-A17F-495C0C5751A0}"/>
          </ac:spMkLst>
        </pc:spChg>
        <pc:grpChg chg="del">
          <ac:chgData name="Abbie Allen" userId="S::abbie.allen@leicestercofe.org::0590438d-2375-4ac1-9344-12dfb4a6c982" providerId="AD" clId="Web-{88FCD8A8-607B-7960-F86C-8B7D688EBB13}" dt="2022-10-31T14:40:37.326" v="4"/>
          <ac:grpSpMkLst>
            <pc:docMk/>
            <pc:sldMk cId="3913187536" sldId="259"/>
            <ac:grpSpMk id="2" creationId="{56748365-C492-26D0-6966-932781F3619E}"/>
          </ac:grpSpMkLst>
        </pc:grpChg>
        <pc:grpChg chg="add">
          <ac:chgData name="Abbie Allen" userId="S::abbie.allen@leicestercofe.org::0590438d-2375-4ac1-9344-12dfb4a6c982" providerId="AD" clId="Web-{88FCD8A8-607B-7960-F86C-8B7D688EBB13}" dt="2022-10-31T14:40:38.638" v="5"/>
          <ac:grpSpMkLst>
            <pc:docMk/>
            <pc:sldMk cId="3913187536" sldId="259"/>
            <ac:grpSpMk id="15" creationId="{1572122B-0D30-BD67-1998-47837E246905}"/>
          </ac:grpSpMkLst>
        </pc:grpChg>
        <pc:grpChg chg="add">
          <ac:chgData name="Abbie Allen" userId="S::abbie.allen@leicestercofe.org::0590438d-2375-4ac1-9344-12dfb4a6c982" providerId="AD" clId="Web-{88FCD8A8-607B-7960-F86C-8B7D688EBB13}" dt="2022-10-31T14:40:38.638" v="5"/>
          <ac:grpSpMkLst>
            <pc:docMk/>
            <pc:sldMk cId="3913187536" sldId="259"/>
            <ac:grpSpMk id="16" creationId="{32C21B3D-E4DD-D8EA-5CDB-DEC0523BCC5C}"/>
          </ac:grpSpMkLst>
        </pc:grpChg>
      </pc:sldChg>
      <pc:sldChg chg="addSp delSp">
        <pc:chgData name="Abbie Allen" userId="S::abbie.allen@leicestercofe.org::0590438d-2375-4ac1-9344-12dfb4a6c982" providerId="AD" clId="Web-{88FCD8A8-607B-7960-F86C-8B7D688EBB13}" dt="2022-10-31T14:40:44.779" v="7"/>
        <pc:sldMkLst>
          <pc:docMk/>
          <pc:sldMk cId="1234239181" sldId="260"/>
        </pc:sldMkLst>
        <pc:spChg chg="add">
          <ac:chgData name="Abbie Allen" userId="S::abbie.allen@leicestercofe.org::0590438d-2375-4ac1-9344-12dfb4a6c982" providerId="AD" clId="Web-{88FCD8A8-607B-7960-F86C-8B7D688EBB13}" dt="2022-10-31T14:40:44.779" v="7"/>
          <ac:spMkLst>
            <pc:docMk/>
            <pc:sldMk cId="1234239181" sldId="260"/>
            <ac:spMk id="17" creationId="{ECD57585-F1CF-CFEB-499D-F424F30D4FE3}"/>
          </ac:spMkLst>
        </pc:spChg>
        <pc:spChg chg="add">
          <ac:chgData name="Abbie Allen" userId="S::abbie.allen@leicestercofe.org::0590438d-2375-4ac1-9344-12dfb4a6c982" providerId="AD" clId="Web-{88FCD8A8-607B-7960-F86C-8B7D688EBB13}" dt="2022-10-31T14:40:44.779" v="7"/>
          <ac:spMkLst>
            <pc:docMk/>
            <pc:sldMk cId="1234239181" sldId="260"/>
            <ac:spMk id="18" creationId="{7B539FAC-65EC-70B0-108F-001F72B06059}"/>
          </ac:spMkLst>
        </pc:spChg>
        <pc:spChg chg="add">
          <ac:chgData name="Abbie Allen" userId="S::abbie.allen@leicestercofe.org::0590438d-2375-4ac1-9344-12dfb4a6c982" providerId="AD" clId="Web-{88FCD8A8-607B-7960-F86C-8B7D688EBB13}" dt="2022-10-31T14:40:44.779" v="7"/>
          <ac:spMkLst>
            <pc:docMk/>
            <pc:sldMk cId="1234239181" sldId="260"/>
            <ac:spMk id="19" creationId="{A24CBE9C-D85F-F139-C7FB-FE8687117CFD}"/>
          </ac:spMkLst>
        </pc:spChg>
        <pc:spChg chg="add">
          <ac:chgData name="Abbie Allen" userId="S::abbie.allen@leicestercofe.org::0590438d-2375-4ac1-9344-12dfb4a6c982" providerId="AD" clId="Web-{88FCD8A8-607B-7960-F86C-8B7D688EBB13}" dt="2022-10-31T14:40:44.779" v="7"/>
          <ac:spMkLst>
            <pc:docMk/>
            <pc:sldMk cId="1234239181" sldId="260"/>
            <ac:spMk id="20" creationId="{B38B8826-1389-8B61-12E7-E8840FFEE69D}"/>
          </ac:spMkLst>
        </pc:spChg>
        <pc:spChg chg="add">
          <ac:chgData name="Abbie Allen" userId="S::abbie.allen@leicestercofe.org::0590438d-2375-4ac1-9344-12dfb4a6c982" providerId="AD" clId="Web-{88FCD8A8-607B-7960-F86C-8B7D688EBB13}" dt="2022-10-31T14:40:44.779" v="7"/>
          <ac:spMkLst>
            <pc:docMk/>
            <pc:sldMk cId="1234239181" sldId="260"/>
            <ac:spMk id="21" creationId="{D66F3321-A25F-208D-0F7C-7640ADD01064}"/>
          </ac:spMkLst>
        </pc:spChg>
        <pc:spChg chg="add">
          <ac:chgData name="Abbie Allen" userId="S::abbie.allen@leicestercofe.org::0590438d-2375-4ac1-9344-12dfb4a6c982" providerId="AD" clId="Web-{88FCD8A8-607B-7960-F86C-8B7D688EBB13}" dt="2022-10-31T14:40:44.779" v="7"/>
          <ac:spMkLst>
            <pc:docMk/>
            <pc:sldMk cId="1234239181" sldId="260"/>
            <ac:spMk id="22" creationId="{675A528F-1D76-AF71-5549-5963B447D223}"/>
          </ac:spMkLst>
        </pc:spChg>
        <pc:spChg chg="add">
          <ac:chgData name="Abbie Allen" userId="S::abbie.allen@leicestercofe.org::0590438d-2375-4ac1-9344-12dfb4a6c982" providerId="AD" clId="Web-{88FCD8A8-607B-7960-F86C-8B7D688EBB13}" dt="2022-10-31T14:40:44.779" v="7"/>
          <ac:spMkLst>
            <pc:docMk/>
            <pc:sldMk cId="1234239181" sldId="260"/>
            <ac:spMk id="23" creationId="{F3E70798-26C5-6D85-B7D8-D89F43FAB857}"/>
          </ac:spMkLst>
        </pc:spChg>
        <pc:spChg chg="add">
          <ac:chgData name="Abbie Allen" userId="S::abbie.allen@leicestercofe.org::0590438d-2375-4ac1-9344-12dfb4a6c982" providerId="AD" clId="Web-{88FCD8A8-607B-7960-F86C-8B7D688EBB13}" dt="2022-10-31T14:40:44.779" v="7"/>
          <ac:spMkLst>
            <pc:docMk/>
            <pc:sldMk cId="1234239181" sldId="260"/>
            <ac:spMk id="24" creationId="{55F211C3-C2DB-8DC8-C26D-C69D996AC24D}"/>
          </ac:spMkLst>
        </pc:spChg>
        <pc:spChg chg="add">
          <ac:chgData name="Abbie Allen" userId="S::abbie.allen@leicestercofe.org::0590438d-2375-4ac1-9344-12dfb4a6c982" providerId="AD" clId="Web-{88FCD8A8-607B-7960-F86C-8B7D688EBB13}" dt="2022-10-31T14:40:44.779" v="7"/>
          <ac:spMkLst>
            <pc:docMk/>
            <pc:sldMk cId="1234239181" sldId="260"/>
            <ac:spMk id="25" creationId="{3033D869-B1E0-D3A0-51FB-8C683F8C4C9B}"/>
          </ac:spMkLst>
        </pc:spChg>
        <pc:spChg chg="add">
          <ac:chgData name="Abbie Allen" userId="S::abbie.allen@leicestercofe.org::0590438d-2375-4ac1-9344-12dfb4a6c982" providerId="AD" clId="Web-{88FCD8A8-607B-7960-F86C-8B7D688EBB13}" dt="2022-10-31T14:40:44.779" v="7"/>
          <ac:spMkLst>
            <pc:docMk/>
            <pc:sldMk cId="1234239181" sldId="260"/>
            <ac:spMk id="26" creationId="{97D73260-3003-DB69-A17F-495C0C5751A0}"/>
          </ac:spMkLst>
        </pc:spChg>
        <pc:grpChg chg="del">
          <ac:chgData name="Abbie Allen" userId="S::abbie.allen@leicestercofe.org::0590438d-2375-4ac1-9344-12dfb4a6c982" providerId="AD" clId="Web-{88FCD8A8-607B-7960-F86C-8B7D688EBB13}" dt="2022-10-31T14:40:43.357" v="6"/>
          <ac:grpSpMkLst>
            <pc:docMk/>
            <pc:sldMk cId="1234239181" sldId="260"/>
            <ac:grpSpMk id="2" creationId="{251DA187-E6C6-D4F1-480E-0A42F002FF04}"/>
          </ac:grpSpMkLst>
        </pc:grpChg>
        <pc:grpChg chg="add">
          <ac:chgData name="Abbie Allen" userId="S::abbie.allen@leicestercofe.org::0590438d-2375-4ac1-9344-12dfb4a6c982" providerId="AD" clId="Web-{88FCD8A8-607B-7960-F86C-8B7D688EBB13}" dt="2022-10-31T14:40:44.779" v="7"/>
          <ac:grpSpMkLst>
            <pc:docMk/>
            <pc:sldMk cId="1234239181" sldId="260"/>
            <ac:grpSpMk id="15" creationId="{1572122B-0D30-BD67-1998-47837E246905}"/>
          </ac:grpSpMkLst>
        </pc:grpChg>
        <pc:grpChg chg="add">
          <ac:chgData name="Abbie Allen" userId="S::abbie.allen@leicestercofe.org::0590438d-2375-4ac1-9344-12dfb4a6c982" providerId="AD" clId="Web-{88FCD8A8-607B-7960-F86C-8B7D688EBB13}" dt="2022-10-31T14:40:44.779" v="7"/>
          <ac:grpSpMkLst>
            <pc:docMk/>
            <pc:sldMk cId="1234239181" sldId="260"/>
            <ac:grpSpMk id="16" creationId="{32C21B3D-E4DD-D8EA-5CDB-DEC0523BCC5C}"/>
          </ac:grpSpMkLst>
        </pc:grpChg>
      </pc:sldChg>
      <pc:sldChg chg="addSp delSp">
        <pc:chgData name="Abbie Allen" userId="S::abbie.allen@leicestercofe.org::0590438d-2375-4ac1-9344-12dfb4a6c982" providerId="AD" clId="Web-{88FCD8A8-607B-7960-F86C-8B7D688EBB13}" dt="2022-10-31T14:40:52.014" v="9"/>
        <pc:sldMkLst>
          <pc:docMk/>
          <pc:sldMk cId="3110186842" sldId="261"/>
        </pc:sldMkLst>
        <pc:spChg chg="add">
          <ac:chgData name="Abbie Allen" userId="S::abbie.allen@leicestercofe.org::0590438d-2375-4ac1-9344-12dfb4a6c982" providerId="AD" clId="Web-{88FCD8A8-607B-7960-F86C-8B7D688EBB13}" dt="2022-10-31T14:40:52.014" v="9"/>
          <ac:spMkLst>
            <pc:docMk/>
            <pc:sldMk cId="3110186842" sldId="261"/>
            <ac:spMk id="17" creationId="{ECD57585-F1CF-CFEB-499D-F424F30D4FE3}"/>
          </ac:spMkLst>
        </pc:spChg>
        <pc:spChg chg="add">
          <ac:chgData name="Abbie Allen" userId="S::abbie.allen@leicestercofe.org::0590438d-2375-4ac1-9344-12dfb4a6c982" providerId="AD" clId="Web-{88FCD8A8-607B-7960-F86C-8B7D688EBB13}" dt="2022-10-31T14:40:52.014" v="9"/>
          <ac:spMkLst>
            <pc:docMk/>
            <pc:sldMk cId="3110186842" sldId="261"/>
            <ac:spMk id="18" creationId="{7B539FAC-65EC-70B0-108F-001F72B06059}"/>
          </ac:spMkLst>
        </pc:spChg>
        <pc:spChg chg="add">
          <ac:chgData name="Abbie Allen" userId="S::abbie.allen@leicestercofe.org::0590438d-2375-4ac1-9344-12dfb4a6c982" providerId="AD" clId="Web-{88FCD8A8-607B-7960-F86C-8B7D688EBB13}" dt="2022-10-31T14:40:52.014" v="9"/>
          <ac:spMkLst>
            <pc:docMk/>
            <pc:sldMk cId="3110186842" sldId="261"/>
            <ac:spMk id="19" creationId="{A24CBE9C-D85F-F139-C7FB-FE8687117CFD}"/>
          </ac:spMkLst>
        </pc:spChg>
        <pc:spChg chg="add">
          <ac:chgData name="Abbie Allen" userId="S::abbie.allen@leicestercofe.org::0590438d-2375-4ac1-9344-12dfb4a6c982" providerId="AD" clId="Web-{88FCD8A8-607B-7960-F86C-8B7D688EBB13}" dt="2022-10-31T14:40:52.014" v="9"/>
          <ac:spMkLst>
            <pc:docMk/>
            <pc:sldMk cId="3110186842" sldId="261"/>
            <ac:spMk id="20" creationId="{B38B8826-1389-8B61-12E7-E8840FFEE69D}"/>
          </ac:spMkLst>
        </pc:spChg>
        <pc:spChg chg="add">
          <ac:chgData name="Abbie Allen" userId="S::abbie.allen@leicestercofe.org::0590438d-2375-4ac1-9344-12dfb4a6c982" providerId="AD" clId="Web-{88FCD8A8-607B-7960-F86C-8B7D688EBB13}" dt="2022-10-31T14:40:52.014" v="9"/>
          <ac:spMkLst>
            <pc:docMk/>
            <pc:sldMk cId="3110186842" sldId="261"/>
            <ac:spMk id="21" creationId="{D66F3321-A25F-208D-0F7C-7640ADD01064}"/>
          </ac:spMkLst>
        </pc:spChg>
        <pc:spChg chg="add">
          <ac:chgData name="Abbie Allen" userId="S::abbie.allen@leicestercofe.org::0590438d-2375-4ac1-9344-12dfb4a6c982" providerId="AD" clId="Web-{88FCD8A8-607B-7960-F86C-8B7D688EBB13}" dt="2022-10-31T14:40:52.014" v="9"/>
          <ac:spMkLst>
            <pc:docMk/>
            <pc:sldMk cId="3110186842" sldId="261"/>
            <ac:spMk id="22" creationId="{675A528F-1D76-AF71-5549-5963B447D223}"/>
          </ac:spMkLst>
        </pc:spChg>
        <pc:spChg chg="add">
          <ac:chgData name="Abbie Allen" userId="S::abbie.allen@leicestercofe.org::0590438d-2375-4ac1-9344-12dfb4a6c982" providerId="AD" clId="Web-{88FCD8A8-607B-7960-F86C-8B7D688EBB13}" dt="2022-10-31T14:40:52.014" v="9"/>
          <ac:spMkLst>
            <pc:docMk/>
            <pc:sldMk cId="3110186842" sldId="261"/>
            <ac:spMk id="23" creationId="{F3E70798-26C5-6D85-B7D8-D89F43FAB857}"/>
          </ac:spMkLst>
        </pc:spChg>
        <pc:spChg chg="add">
          <ac:chgData name="Abbie Allen" userId="S::abbie.allen@leicestercofe.org::0590438d-2375-4ac1-9344-12dfb4a6c982" providerId="AD" clId="Web-{88FCD8A8-607B-7960-F86C-8B7D688EBB13}" dt="2022-10-31T14:40:52.014" v="9"/>
          <ac:spMkLst>
            <pc:docMk/>
            <pc:sldMk cId="3110186842" sldId="261"/>
            <ac:spMk id="24" creationId="{55F211C3-C2DB-8DC8-C26D-C69D996AC24D}"/>
          </ac:spMkLst>
        </pc:spChg>
        <pc:spChg chg="add">
          <ac:chgData name="Abbie Allen" userId="S::abbie.allen@leicestercofe.org::0590438d-2375-4ac1-9344-12dfb4a6c982" providerId="AD" clId="Web-{88FCD8A8-607B-7960-F86C-8B7D688EBB13}" dt="2022-10-31T14:40:52.014" v="9"/>
          <ac:spMkLst>
            <pc:docMk/>
            <pc:sldMk cId="3110186842" sldId="261"/>
            <ac:spMk id="25" creationId="{3033D869-B1E0-D3A0-51FB-8C683F8C4C9B}"/>
          </ac:spMkLst>
        </pc:spChg>
        <pc:spChg chg="add">
          <ac:chgData name="Abbie Allen" userId="S::abbie.allen@leicestercofe.org::0590438d-2375-4ac1-9344-12dfb4a6c982" providerId="AD" clId="Web-{88FCD8A8-607B-7960-F86C-8B7D688EBB13}" dt="2022-10-31T14:40:52.014" v="9"/>
          <ac:spMkLst>
            <pc:docMk/>
            <pc:sldMk cId="3110186842" sldId="261"/>
            <ac:spMk id="26" creationId="{97D73260-3003-DB69-A17F-495C0C5751A0}"/>
          </ac:spMkLst>
        </pc:spChg>
        <pc:grpChg chg="del">
          <ac:chgData name="Abbie Allen" userId="S::abbie.allen@leicestercofe.org::0590438d-2375-4ac1-9344-12dfb4a6c982" providerId="AD" clId="Web-{88FCD8A8-607B-7960-F86C-8B7D688EBB13}" dt="2022-10-31T14:40:50.795" v="8"/>
          <ac:grpSpMkLst>
            <pc:docMk/>
            <pc:sldMk cId="3110186842" sldId="261"/>
            <ac:grpSpMk id="2" creationId="{E0F16A18-DBF6-D2A4-F66B-2932D638A82B}"/>
          </ac:grpSpMkLst>
        </pc:grpChg>
        <pc:grpChg chg="add">
          <ac:chgData name="Abbie Allen" userId="S::abbie.allen@leicestercofe.org::0590438d-2375-4ac1-9344-12dfb4a6c982" providerId="AD" clId="Web-{88FCD8A8-607B-7960-F86C-8B7D688EBB13}" dt="2022-10-31T14:40:52.014" v="9"/>
          <ac:grpSpMkLst>
            <pc:docMk/>
            <pc:sldMk cId="3110186842" sldId="261"/>
            <ac:grpSpMk id="15" creationId="{1572122B-0D30-BD67-1998-47837E246905}"/>
          </ac:grpSpMkLst>
        </pc:grpChg>
        <pc:grpChg chg="add">
          <ac:chgData name="Abbie Allen" userId="S::abbie.allen@leicestercofe.org::0590438d-2375-4ac1-9344-12dfb4a6c982" providerId="AD" clId="Web-{88FCD8A8-607B-7960-F86C-8B7D688EBB13}" dt="2022-10-31T14:40:52.014" v="9"/>
          <ac:grpSpMkLst>
            <pc:docMk/>
            <pc:sldMk cId="3110186842" sldId="261"/>
            <ac:grpSpMk id="16" creationId="{32C21B3D-E4DD-D8EA-5CDB-DEC0523BCC5C}"/>
          </ac:grpSpMkLst>
        </pc:grpChg>
      </pc:sldChg>
      <pc:sldChg chg="addSp delSp">
        <pc:chgData name="Abbie Allen" userId="S::abbie.allen@leicestercofe.org::0590438d-2375-4ac1-9344-12dfb4a6c982" providerId="AD" clId="Web-{88FCD8A8-607B-7960-F86C-8B7D688EBB13}" dt="2022-10-31T14:40:58.717" v="11"/>
        <pc:sldMkLst>
          <pc:docMk/>
          <pc:sldMk cId="2453866377" sldId="262"/>
        </pc:sldMkLst>
        <pc:spChg chg="add">
          <ac:chgData name="Abbie Allen" userId="S::abbie.allen@leicestercofe.org::0590438d-2375-4ac1-9344-12dfb4a6c982" providerId="AD" clId="Web-{88FCD8A8-607B-7960-F86C-8B7D688EBB13}" dt="2022-10-31T14:40:58.717" v="11"/>
          <ac:spMkLst>
            <pc:docMk/>
            <pc:sldMk cId="2453866377" sldId="262"/>
            <ac:spMk id="17" creationId="{ECD57585-F1CF-CFEB-499D-F424F30D4FE3}"/>
          </ac:spMkLst>
        </pc:spChg>
        <pc:spChg chg="add">
          <ac:chgData name="Abbie Allen" userId="S::abbie.allen@leicestercofe.org::0590438d-2375-4ac1-9344-12dfb4a6c982" providerId="AD" clId="Web-{88FCD8A8-607B-7960-F86C-8B7D688EBB13}" dt="2022-10-31T14:40:58.717" v="11"/>
          <ac:spMkLst>
            <pc:docMk/>
            <pc:sldMk cId="2453866377" sldId="262"/>
            <ac:spMk id="18" creationId="{7B539FAC-65EC-70B0-108F-001F72B06059}"/>
          </ac:spMkLst>
        </pc:spChg>
        <pc:spChg chg="add">
          <ac:chgData name="Abbie Allen" userId="S::abbie.allen@leicestercofe.org::0590438d-2375-4ac1-9344-12dfb4a6c982" providerId="AD" clId="Web-{88FCD8A8-607B-7960-F86C-8B7D688EBB13}" dt="2022-10-31T14:40:58.717" v="11"/>
          <ac:spMkLst>
            <pc:docMk/>
            <pc:sldMk cId="2453866377" sldId="262"/>
            <ac:spMk id="19" creationId="{A24CBE9C-D85F-F139-C7FB-FE8687117CFD}"/>
          </ac:spMkLst>
        </pc:spChg>
        <pc:spChg chg="add">
          <ac:chgData name="Abbie Allen" userId="S::abbie.allen@leicestercofe.org::0590438d-2375-4ac1-9344-12dfb4a6c982" providerId="AD" clId="Web-{88FCD8A8-607B-7960-F86C-8B7D688EBB13}" dt="2022-10-31T14:40:58.717" v="11"/>
          <ac:spMkLst>
            <pc:docMk/>
            <pc:sldMk cId="2453866377" sldId="262"/>
            <ac:spMk id="20" creationId="{B38B8826-1389-8B61-12E7-E8840FFEE69D}"/>
          </ac:spMkLst>
        </pc:spChg>
        <pc:spChg chg="add">
          <ac:chgData name="Abbie Allen" userId="S::abbie.allen@leicestercofe.org::0590438d-2375-4ac1-9344-12dfb4a6c982" providerId="AD" clId="Web-{88FCD8A8-607B-7960-F86C-8B7D688EBB13}" dt="2022-10-31T14:40:58.717" v="11"/>
          <ac:spMkLst>
            <pc:docMk/>
            <pc:sldMk cId="2453866377" sldId="262"/>
            <ac:spMk id="21" creationId="{D66F3321-A25F-208D-0F7C-7640ADD01064}"/>
          </ac:spMkLst>
        </pc:spChg>
        <pc:spChg chg="add">
          <ac:chgData name="Abbie Allen" userId="S::abbie.allen@leicestercofe.org::0590438d-2375-4ac1-9344-12dfb4a6c982" providerId="AD" clId="Web-{88FCD8A8-607B-7960-F86C-8B7D688EBB13}" dt="2022-10-31T14:40:58.717" v="11"/>
          <ac:spMkLst>
            <pc:docMk/>
            <pc:sldMk cId="2453866377" sldId="262"/>
            <ac:spMk id="22" creationId="{675A528F-1D76-AF71-5549-5963B447D223}"/>
          </ac:spMkLst>
        </pc:spChg>
        <pc:spChg chg="add">
          <ac:chgData name="Abbie Allen" userId="S::abbie.allen@leicestercofe.org::0590438d-2375-4ac1-9344-12dfb4a6c982" providerId="AD" clId="Web-{88FCD8A8-607B-7960-F86C-8B7D688EBB13}" dt="2022-10-31T14:40:58.717" v="11"/>
          <ac:spMkLst>
            <pc:docMk/>
            <pc:sldMk cId="2453866377" sldId="262"/>
            <ac:spMk id="23" creationId="{F3E70798-26C5-6D85-B7D8-D89F43FAB857}"/>
          </ac:spMkLst>
        </pc:spChg>
        <pc:spChg chg="add">
          <ac:chgData name="Abbie Allen" userId="S::abbie.allen@leicestercofe.org::0590438d-2375-4ac1-9344-12dfb4a6c982" providerId="AD" clId="Web-{88FCD8A8-607B-7960-F86C-8B7D688EBB13}" dt="2022-10-31T14:40:58.717" v="11"/>
          <ac:spMkLst>
            <pc:docMk/>
            <pc:sldMk cId="2453866377" sldId="262"/>
            <ac:spMk id="24" creationId="{55F211C3-C2DB-8DC8-C26D-C69D996AC24D}"/>
          </ac:spMkLst>
        </pc:spChg>
        <pc:spChg chg="add">
          <ac:chgData name="Abbie Allen" userId="S::abbie.allen@leicestercofe.org::0590438d-2375-4ac1-9344-12dfb4a6c982" providerId="AD" clId="Web-{88FCD8A8-607B-7960-F86C-8B7D688EBB13}" dt="2022-10-31T14:40:58.717" v="11"/>
          <ac:spMkLst>
            <pc:docMk/>
            <pc:sldMk cId="2453866377" sldId="262"/>
            <ac:spMk id="25" creationId="{3033D869-B1E0-D3A0-51FB-8C683F8C4C9B}"/>
          </ac:spMkLst>
        </pc:spChg>
        <pc:spChg chg="add">
          <ac:chgData name="Abbie Allen" userId="S::abbie.allen@leicestercofe.org::0590438d-2375-4ac1-9344-12dfb4a6c982" providerId="AD" clId="Web-{88FCD8A8-607B-7960-F86C-8B7D688EBB13}" dt="2022-10-31T14:40:58.717" v="11"/>
          <ac:spMkLst>
            <pc:docMk/>
            <pc:sldMk cId="2453866377" sldId="262"/>
            <ac:spMk id="26" creationId="{97D73260-3003-DB69-A17F-495C0C5751A0}"/>
          </ac:spMkLst>
        </pc:spChg>
        <pc:grpChg chg="del">
          <ac:chgData name="Abbie Allen" userId="S::abbie.allen@leicestercofe.org::0590438d-2375-4ac1-9344-12dfb4a6c982" providerId="AD" clId="Web-{88FCD8A8-607B-7960-F86C-8B7D688EBB13}" dt="2022-10-31T14:40:57.326" v="10"/>
          <ac:grpSpMkLst>
            <pc:docMk/>
            <pc:sldMk cId="2453866377" sldId="262"/>
            <ac:grpSpMk id="2" creationId="{42105263-F006-F6DC-247D-140FB4DD7FDF}"/>
          </ac:grpSpMkLst>
        </pc:grpChg>
        <pc:grpChg chg="add">
          <ac:chgData name="Abbie Allen" userId="S::abbie.allen@leicestercofe.org::0590438d-2375-4ac1-9344-12dfb4a6c982" providerId="AD" clId="Web-{88FCD8A8-607B-7960-F86C-8B7D688EBB13}" dt="2022-10-31T14:40:58.717" v="11"/>
          <ac:grpSpMkLst>
            <pc:docMk/>
            <pc:sldMk cId="2453866377" sldId="262"/>
            <ac:grpSpMk id="15" creationId="{1572122B-0D30-BD67-1998-47837E246905}"/>
          </ac:grpSpMkLst>
        </pc:grpChg>
        <pc:grpChg chg="add">
          <ac:chgData name="Abbie Allen" userId="S::abbie.allen@leicestercofe.org::0590438d-2375-4ac1-9344-12dfb4a6c982" providerId="AD" clId="Web-{88FCD8A8-607B-7960-F86C-8B7D688EBB13}" dt="2022-10-31T14:40:58.717" v="11"/>
          <ac:grpSpMkLst>
            <pc:docMk/>
            <pc:sldMk cId="2453866377" sldId="262"/>
            <ac:grpSpMk id="16" creationId="{32C21B3D-E4DD-D8EA-5CDB-DEC0523BCC5C}"/>
          </ac:grpSpMkLst>
        </pc:grpChg>
      </pc:sldChg>
      <pc:sldChg chg="addSp delSp">
        <pc:chgData name="Abbie Allen" userId="S::abbie.allen@leicestercofe.org::0590438d-2375-4ac1-9344-12dfb4a6c982" providerId="AD" clId="Web-{88FCD8A8-607B-7960-F86C-8B7D688EBB13}" dt="2022-10-31T14:41:13.780" v="15"/>
        <pc:sldMkLst>
          <pc:docMk/>
          <pc:sldMk cId="2309344519" sldId="264"/>
        </pc:sldMkLst>
        <pc:spChg chg="add">
          <ac:chgData name="Abbie Allen" userId="S::abbie.allen@leicestercofe.org::0590438d-2375-4ac1-9344-12dfb4a6c982" providerId="AD" clId="Web-{88FCD8A8-607B-7960-F86C-8B7D688EBB13}" dt="2022-10-31T14:41:13.780" v="15"/>
          <ac:spMkLst>
            <pc:docMk/>
            <pc:sldMk cId="2309344519" sldId="264"/>
            <ac:spMk id="18" creationId="{ECD57585-F1CF-CFEB-499D-F424F30D4FE3}"/>
          </ac:spMkLst>
        </pc:spChg>
        <pc:spChg chg="add">
          <ac:chgData name="Abbie Allen" userId="S::abbie.allen@leicestercofe.org::0590438d-2375-4ac1-9344-12dfb4a6c982" providerId="AD" clId="Web-{88FCD8A8-607B-7960-F86C-8B7D688EBB13}" dt="2022-10-31T14:41:13.780" v="15"/>
          <ac:spMkLst>
            <pc:docMk/>
            <pc:sldMk cId="2309344519" sldId="264"/>
            <ac:spMk id="19" creationId="{7B539FAC-65EC-70B0-108F-001F72B06059}"/>
          </ac:spMkLst>
        </pc:spChg>
        <pc:spChg chg="add">
          <ac:chgData name="Abbie Allen" userId="S::abbie.allen@leicestercofe.org::0590438d-2375-4ac1-9344-12dfb4a6c982" providerId="AD" clId="Web-{88FCD8A8-607B-7960-F86C-8B7D688EBB13}" dt="2022-10-31T14:41:13.780" v="15"/>
          <ac:spMkLst>
            <pc:docMk/>
            <pc:sldMk cId="2309344519" sldId="264"/>
            <ac:spMk id="20" creationId="{A24CBE9C-D85F-F139-C7FB-FE8687117CFD}"/>
          </ac:spMkLst>
        </pc:spChg>
        <pc:spChg chg="add">
          <ac:chgData name="Abbie Allen" userId="S::abbie.allen@leicestercofe.org::0590438d-2375-4ac1-9344-12dfb4a6c982" providerId="AD" clId="Web-{88FCD8A8-607B-7960-F86C-8B7D688EBB13}" dt="2022-10-31T14:41:13.780" v="15"/>
          <ac:spMkLst>
            <pc:docMk/>
            <pc:sldMk cId="2309344519" sldId="264"/>
            <ac:spMk id="21" creationId="{B38B8826-1389-8B61-12E7-E8840FFEE69D}"/>
          </ac:spMkLst>
        </pc:spChg>
        <pc:spChg chg="add">
          <ac:chgData name="Abbie Allen" userId="S::abbie.allen@leicestercofe.org::0590438d-2375-4ac1-9344-12dfb4a6c982" providerId="AD" clId="Web-{88FCD8A8-607B-7960-F86C-8B7D688EBB13}" dt="2022-10-31T14:41:13.780" v="15"/>
          <ac:spMkLst>
            <pc:docMk/>
            <pc:sldMk cId="2309344519" sldId="264"/>
            <ac:spMk id="22" creationId="{D66F3321-A25F-208D-0F7C-7640ADD01064}"/>
          </ac:spMkLst>
        </pc:spChg>
        <pc:spChg chg="add">
          <ac:chgData name="Abbie Allen" userId="S::abbie.allen@leicestercofe.org::0590438d-2375-4ac1-9344-12dfb4a6c982" providerId="AD" clId="Web-{88FCD8A8-607B-7960-F86C-8B7D688EBB13}" dt="2022-10-31T14:41:13.780" v="15"/>
          <ac:spMkLst>
            <pc:docMk/>
            <pc:sldMk cId="2309344519" sldId="264"/>
            <ac:spMk id="23" creationId="{675A528F-1D76-AF71-5549-5963B447D223}"/>
          </ac:spMkLst>
        </pc:spChg>
        <pc:spChg chg="add">
          <ac:chgData name="Abbie Allen" userId="S::abbie.allen@leicestercofe.org::0590438d-2375-4ac1-9344-12dfb4a6c982" providerId="AD" clId="Web-{88FCD8A8-607B-7960-F86C-8B7D688EBB13}" dt="2022-10-31T14:41:13.780" v="15"/>
          <ac:spMkLst>
            <pc:docMk/>
            <pc:sldMk cId="2309344519" sldId="264"/>
            <ac:spMk id="24" creationId="{F3E70798-26C5-6D85-B7D8-D89F43FAB857}"/>
          </ac:spMkLst>
        </pc:spChg>
        <pc:spChg chg="add">
          <ac:chgData name="Abbie Allen" userId="S::abbie.allen@leicestercofe.org::0590438d-2375-4ac1-9344-12dfb4a6c982" providerId="AD" clId="Web-{88FCD8A8-607B-7960-F86C-8B7D688EBB13}" dt="2022-10-31T14:41:13.780" v="15"/>
          <ac:spMkLst>
            <pc:docMk/>
            <pc:sldMk cId="2309344519" sldId="264"/>
            <ac:spMk id="25" creationId="{55F211C3-C2DB-8DC8-C26D-C69D996AC24D}"/>
          </ac:spMkLst>
        </pc:spChg>
        <pc:spChg chg="add">
          <ac:chgData name="Abbie Allen" userId="S::abbie.allen@leicestercofe.org::0590438d-2375-4ac1-9344-12dfb4a6c982" providerId="AD" clId="Web-{88FCD8A8-607B-7960-F86C-8B7D688EBB13}" dt="2022-10-31T14:41:13.780" v="15"/>
          <ac:spMkLst>
            <pc:docMk/>
            <pc:sldMk cId="2309344519" sldId="264"/>
            <ac:spMk id="26" creationId="{3033D869-B1E0-D3A0-51FB-8C683F8C4C9B}"/>
          </ac:spMkLst>
        </pc:spChg>
        <pc:spChg chg="add">
          <ac:chgData name="Abbie Allen" userId="S::abbie.allen@leicestercofe.org::0590438d-2375-4ac1-9344-12dfb4a6c982" providerId="AD" clId="Web-{88FCD8A8-607B-7960-F86C-8B7D688EBB13}" dt="2022-10-31T14:41:13.780" v="15"/>
          <ac:spMkLst>
            <pc:docMk/>
            <pc:sldMk cId="2309344519" sldId="264"/>
            <ac:spMk id="27" creationId="{97D73260-3003-DB69-A17F-495C0C5751A0}"/>
          </ac:spMkLst>
        </pc:spChg>
        <pc:grpChg chg="del">
          <ac:chgData name="Abbie Allen" userId="S::abbie.allen@leicestercofe.org::0590438d-2375-4ac1-9344-12dfb4a6c982" providerId="AD" clId="Web-{88FCD8A8-607B-7960-F86C-8B7D688EBB13}" dt="2022-10-31T14:41:12.467" v="14"/>
          <ac:grpSpMkLst>
            <pc:docMk/>
            <pc:sldMk cId="2309344519" sldId="264"/>
            <ac:grpSpMk id="2" creationId="{C1B6AD0F-A8CA-6865-5025-E4473C3D3872}"/>
          </ac:grpSpMkLst>
        </pc:grpChg>
        <pc:grpChg chg="add">
          <ac:chgData name="Abbie Allen" userId="S::abbie.allen@leicestercofe.org::0590438d-2375-4ac1-9344-12dfb4a6c982" providerId="AD" clId="Web-{88FCD8A8-607B-7960-F86C-8B7D688EBB13}" dt="2022-10-31T14:41:13.780" v="15"/>
          <ac:grpSpMkLst>
            <pc:docMk/>
            <pc:sldMk cId="2309344519" sldId="264"/>
            <ac:grpSpMk id="15" creationId="{1572122B-0D30-BD67-1998-47837E246905}"/>
          </ac:grpSpMkLst>
        </pc:grpChg>
        <pc:grpChg chg="add">
          <ac:chgData name="Abbie Allen" userId="S::abbie.allen@leicestercofe.org::0590438d-2375-4ac1-9344-12dfb4a6c982" providerId="AD" clId="Web-{88FCD8A8-607B-7960-F86C-8B7D688EBB13}" dt="2022-10-31T14:41:13.780" v="15"/>
          <ac:grpSpMkLst>
            <pc:docMk/>
            <pc:sldMk cId="2309344519" sldId="264"/>
            <ac:grpSpMk id="17" creationId="{32C21B3D-E4DD-D8EA-5CDB-DEC0523BCC5C}"/>
          </ac:grpSpMkLst>
        </pc:grpChg>
      </pc:sldChg>
      <pc:sldChg chg="addSp delSp">
        <pc:chgData name="Abbie Allen" userId="S::abbie.allen@leicestercofe.org::0590438d-2375-4ac1-9344-12dfb4a6c982" providerId="AD" clId="Web-{88FCD8A8-607B-7960-F86C-8B7D688EBB13}" dt="2022-10-31T14:41:05.530" v="13"/>
        <pc:sldMkLst>
          <pc:docMk/>
          <pc:sldMk cId="2423187528" sldId="265"/>
        </pc:sldMkLst>
        <pc:spChg chg="add">
          <ac:chgData name="Abbie Allen" userId="S::abbie.allen@leicestercofe.org::0590438d-2375-4ac1-9344-12dfb4a6c982" providerId="AD" clId="Web-{88FCD8A8-607B-7960-F86C-8B7D688EBB13}" dt="2022-10-31T14:41:05.530" v="13"/>
          <ac:spMkLst>
            <pc:docMk/>
            <pc:sldMk cId="2423187528" sldId="265"/>
            <ac:spMk id="18" creationId="{ECD57585-F1CF-CFEB-499D-F424F30D4FE3}"/>
          </ac:spMkLst>
        </pc:spChg>
        <pc:spChg chg="add">
          <ac:chgData name="Abbie Allen" userId="S::abbie.allen@leicestercofe.org::0590438d-2375-4ac1-9344-12dfb4a6c982" providerId="AD" clId="Web-{88FCD8A8-607B-7960-F86C-8B7D688EBB13}" dt="2022-10-31T14:41:05.530" v="13"/>
          <ac:spMkLst>
            <pc:docMk/>
            <pc:sldMk cId="2423187528" sldId="265"/>
            <ac:spMk id="19" creationId="{7B539FAC-65EC-70B0-108F-001F72B06059}"/>
          </ac:spMkLst>
        </pc:spChg>
        <pc:spChg chg="add">
          <ac:chgData name="Abbie Allen" userId="S::abbie.allen@leicestercofe.org::0590438d-2375-4ac1-9344-12dfb4a6c982" providerId="AD" clId="Web-{88FCD8A8-607B-7960-F86C-8B7D688EBB13}" dt="2022-10-31T14:41:05.530" v="13"/>
          <ac:spMkLst>
            <pc:docMk/>
            <pc:sldMk cId="2423187528" sldId="265"/>
            <ac:spMk id="20" creationId="{A24CBE9C-D85F-F139-C7FB-FE8687117CFD}"/>
          </ac:spMkLst>
        </pc:spChg>
        <pc:spChg chg="add">
          <ac:chgData name="Abbie Allen" userId="S::abbie.allen@leicestercofe.org::0590438d-2375-4ac1-9344-12dfb4a6c982" providerId="AD" clId="Web-{88FCD8A8-607B-7960-F86C-8B7D688EBB13}" dt="2022-10-31T14:41:05.530" v="13"/>
          <ac:spMkLst>
            <pc:docMk/>
            <pc:sldMk cId="2423187528" sldId="265"/>
            <ac:spMk id="21" creationId="{B38B8826-1389-8B61-12E7-E8840FFEE69D}"/>
          </ac:spMkLst>
        </pc:spChg>
        <pc:spChg chg="add">
          <ac:chgData name="Abbie Allen" userId="S::abbie.allen@leicestercofe.org::0590438d-2375-4ac1-9344-12dfb4a6c982" providerId="AD" clId="Web-{88FCD8A8-607B-7960-F86C-8B7D688EBB13}" dt="2022-10-31T14:41:05.530" v="13"/>
          <ac:spMkLst>
            <pc:docMk/>
            <pc:sldMk cId="2423187528" sldId="265"/>
            <ac:spMk id="22" creationId="{D66F3321-A25F-208D-0F7C-7640ADD01064}"/>
          </ac:spMkLst>
        </pc:spChg>
        <pc:spChg chg="add">
          <ac:chgData name="Abbie Allen" userId="S::abbie.allen@leicestercofe.org::0590438d-2375-4ac1-9344-12dfb4a6c982" providerId="AD" clId="Web-{88FCD8A8-607B-7960-F86C-8B7D688EBB13}" dt="2022-10-31T14:41:05.530" v="13"/>
          <ac:spMkLst>
            <pc:docMk/>
            <pc:sldMk cId="2423187528" sldId="265"/>
            <ac:spMk id="23" creationId="{675A528F-1D76-AF71-5549-5963B447D223}"/>
          </ac:spMkLst>
        </pc:spChg>
        <pc:spChg chg="add">
          <ac:chgData name="Abbie Allen" userId="S::abbie.allen@leicestercofe.org::0590438d-2375-4ac1-9344-12dfb4a6c982" providerId="AD" clId="Web-{88FCD8A8-607B-7960-F86C-8B7D688EBB13}" dt="2022-10-31T14:41:05.530" v="13"/>
          <ac:spMkLst>
            <pc:docMk/>
            <pc:sldMk cId="2423187528" sldId="265"/>
            <ac:spMk id="24" creationId="{F3E70798-26C5-6D85-B7D8-D89F43FAB857}"/>
          </ac:spMkLst>
        </pc:spChg>
        <pc:spChg chg="add">
          <ac:chgData name="Abbie Allen" userId="S::abbie.allen@leicestercofe.org::0590438d-2375-4ac1-9344-12dfb4a6c982" providerId="AD" clId="Web-{88FCD8A8-607B-7960-F86C-8B7D688EBB13}" dt="2022-10-31T14:41:05.530" v="13"/>
          <ac:spMkLst>
            <pc:docMk/>
            <pc:sldMk cId="2423187528" sldId="265"/>
            <ac:spMk id="25" creationId="{55F211C3-C2DB-8DC8-C26D-C69D996AC24D}"/>
          </ac:spMkLst>
        </pc:spChg>
        <pc:spChg chg="add">
          <ac:chgData name="Abbie Allen" userId="S::abbie.allen@leicestercofe.org::0590438d-2375-4ac1-9344-12dfb4a6c982" providerId="AD" clId="Web-{88FCD8A8-607B-7960-F86C-8B7D688EBB13}" dt="2022-10-31T14:41:05.530" v="13"/>
          <ac:spMkLst>
            <pc:docMk/>
            <pc:sldMk cId="2423187528" sldId="265"/>
            <ac:spMk id="26" creationId="{3033D869-B1E0-D3A0-51FB-8C683F8C4C9B}"/>
          </ac:spMkLst>
        </pc:spChg>
        <pc:spChg chg="add">
          <ac:chgData name="Abbie Allen" userId="S::abbie.allen@leicestercofe.org::0590438d-2375-4ac1-9344-12dfb4a6c982" providerId="AD" clId="Web-{88FCD8A8-607B-7960-F86C-8B7D688EBB13}" dt="2022-10-31T14:41:05.530" v="13"/>
          <ac:spMkLst>
            <pc:docMk/>
            <pc:sldMk cId="2423187528" sldId="265"/>
            <ac:spMk id="27" creationId="{97D73260-3003-DB69-A17F-495C0C5751A0}"/>
          </ac:spMkLst>
        </pc:spChg>
        <pc:grpChg chg="del">
          <ac:chgData name="Abbie Allen" userId="S::abbie.allen@leicestercofe.org::0590438d-2375-4ac1-9344-12dfb4a6c982" providerId="AD" clId="Web-{88FCD8A8-607B-7960-F86C-8B7D688EBB13}" dt="2022-10-31T14:41:04.201" v="12"/>
          <ac:grpSpMkLst>
            <pc:docMk/>
            <pc:sldMk cId="2423187528" sldId="265"/>
            <ac:grpSpMk id="3" creationId="{BD778303-A088-7213-FA86-61A5B4419DBA}"/>
          </ac:grpSpMkLst>
        </pc:grpChg>
        <pc:grpChg chg="add">
          <ac:chgData name="Abbie Allen" userId="S::abbie.allen@leicestercofe.org::0590438d-2375-4ac1-9344-12dfb4a6c982" providerId="AD" clId="Web-{88FCD8A8-607B-7960-F86C-8B7D688EBB13}" dt="2022-10-31T14:41:05.530" v="13"/>
          <ac:grpSpMkLst>
            <pc:docMk/>
            <pc:sldMk cId="2423187528" sldId="265"/>
            <ac:grpSpMk id="16" creationId="{1572122B-0D30-BD67-1998-47837E246905}"/>
          </ac:grpSpMkLst>
        </pc:grpChg>
        <pc:grpChg chg="add">
          <ac:chgData name="Abbie Allen" userId="S::abbie.allen@leicestercofe.org::0590438d-2375-4ac1-9344-12dfb4a6c982" providerId="AD" clId="Web-{88FCD8A8-607B-7960-F86C-8B7D688EBB13}" dt="2022-10-31T14:41:05.530" v="13"/>
          <ac:grpSpMkLst>
            <pc:docMk/>
            <pc:sldMk cId="2423187528" sldId="265"/>
            <ac:grpSpMk id="17" creationId="{32C21B3D-E4DD-D8EA-5CDB-DEC0523BCC5C}"/>
          </ac:grpSpMkLst>
        </pc:grpChg>
      </pc:sldChg>
      <pc:sldChg chg="addSp delSp">
        <pc:chgData name="Abbie Allen" userId="S::abbie.allen@leicestercofe.org::0590438d-2375-4ac1-9344-12dfb4a6c982" providerId="AD" clId="Web-{88FCD8A8-607B-7960-F86C-8B7D688EBB13}" dt="2022-10-31T14:41:22.171" v="17"/>
        <pc:sldMkLst>
          <pc:docMk/>
          <pc:sldMk cId="3990185868" sldId="266"/>
        </pc:sldMkLst>
        <pc:spChg chg="add">
          <ac:chgData name="Abbie Allen" userId="S::abbie.allen@leicestercofe.org::0590438d-2375-4ac1-9344-12dfb4a6c982" providerId="AD" clId="Web-{88FCD8A8-607B-7960-F86C-8B7D688EBB13}" dt="2022-10-31T14:41:22.171" v="17"/>
          <ac:spMkLst>
            <pc:docMk/>
            <pc:sldMk cId="3990185868" sldId="266"/>
            <ac:spMk id="17" creationId="{ECD57585-F1CF-CFEB-499D-F424F30D4FE3}"/>
          </ac:spMkLst>
        </pc:spChg>
        <pc:spChg chg="add">
          <ac:chgData name="Abbie Allen" userId="S::abbie.allen@leicestercofe.org::0590438d-2375-4ac1-9344-12dfb4a6c982" providerId="AD" clId="Web-{88FCD8A8-607B-7960-F86C-8B7D688EBB13}" dt="2022-10-31T14:41:22.171" v="17"/>
          <ac:spMkLst>
            <pc:docMk/>
            <pc:sldMk cId="3990185868" sldId="266"/>
            <ac:spMk id="18" creationId="{7B539FAC-65EC-70B0-108F-001F72B06059}"/>
          </ac:spMkLst>
        </pc:spChg>
        <pc:spChg chg="add">
          <ac:chgData name="Abbie Allen" userId="S::abbie.allen@leicestercofe.org::0590438d-2375-4ac1-9344-12dfb4a6c982" providerId="AD" clId="Web-{88FCD8A8-607B-7960-F86C-8B7D688EBB13}" dt="2022-10-31T14:41:22.171" v="17"/>
          <ac:spMkLst>
            <pc:docMk/>
            <pc:sldMk cId="3990185868" sldId="266"/>
            <ac:spMk id="19" creationId="{A24CBE9C-D85F-F139-C7FB-FE8687117CFD}"/>
          </ac:spMkLst>
        </pc:spChg>
        <pc:spChg chg="add">
          <ac:chgData name="Abbie Allen" userId="S::abbie.allen@leicestercofe.org::0590438d-2375-4ac1-9344-12dfb4a6c982" providerId="AD" clId="Web-{88FCD8A8-607B-7960-F86C-8B7D688EBB13}" dt="2022-10-31T14:41:22.171" v="17"/>
          <ac:spMkLst>
            <pc:docMk/>
            <pc:sldMk cId="3990185868" sldId="266"/>
            <ac:spMk id="20" creationId="{B38B8826-1389-8B61-12E7-E8840FFEE69D}"/>
          </ac:spMkLst>
        </pc:spChg>
        <pc:spChg chg="add">
          <ac:chgData name="Abbie Allen" userId="S::abbie.allen@leicestercofe.org::0590438d-2375-4ac1-9344-12dfb4a6c982" providerId="AD" clId="Web-{88FCD8A8-607B-7960-F86C-8B7D688EBB13}" dt="2022-10-31T14:41:22.171" v="17"/>
          <ac:spMkLst>
            <pc:docMk/>
            <pc:sldMk cId="3990185868" sldId="266"/>
            <ac:spMk id="21" creationId="{D66F3321-A25F-208D-0F7C-7640ADD01064}"/>
          </ac:spMkLst>
        </pc:spChg>
        <pc:spChg chg="add">
          <ac:chgData name="Abbie Allen" userId="S::abbie.allen@leicestercofe.org::0590438d-2375-4ac1-9344-12dfb4a6c982" providerId="AD" clId="Web-{88FCD8A8-607B-7960-F86C-8B7D688EBB13}" dt="2022-10-31T14:41:22.171" v="17"/>
          <ac:spMkLst>
            <pc:docMk/>
            <pc:sldMk cId="3990185868" sldId="266"/>
            <ac:spMk id="22" creationId="{675A528F-1D76-AF71-5549-5963B447D223}"/>
          </ac:spMkLst>
        </pc:spChg>
        <pc:spChg chg="add">
          <ac:chgData name="Abbie Allen" userId="S::abbie.allen@leicestercofe.org::0590438d-2375-4ac1-9344-12dfb4a6c982" providerId="AD" clId="Web-{88FCD8A8-607B-7960-F86C-8B7D688EBB13}" dt="2022-10-31T14:41:22.171" v="17"/>
          <ac:spMkLst>
            <pc:docMk/>
            <pc:sldMk cId="3990185868" sldId="266"/>
            <ac:spMk id="23" creationId="{F3E70798-26C5-6D85-B7D8-D89F43FAB857}"/>
          </ac:spMkLst>
        </pc:spChg>
        <pc:spChg chg="add">
          <ac:chgData name="Abbie Allen" userId="S::abbie.allen@leicestercofe.org::0590438d-2375-4ac1-9344-12dfb4a6c982" providerId="AD" clId="Web-{88FCD8A8-607B-7960-F86C-8B7D688EBB13}" dt="2022-10-31T14:41:22.171" v="17"/>
          <ac:spMkLst>
            <pc:docMk/>
            <pc:sldMk cId="3990185868" sldId="266"/>
            <ac:spMk id="24" creationId="{55F211C3-C2DB-8DC8-C26D-C69D996AC24D}"/>
          </ac:spMkLst>
        </pc:spChg>
        <pc:spChg chg="add">
          <ac:chgData name="Abbie Allen" userId="S::abbie.allen@leicestercofe.org::0590438d-2375-4ac1-9344-12dfb4a6c982" providerId="AD" clId="Web-{88FCD8A8-607B-7960-F86C-8B7D688EBB13}" dt="2022-10-31T14:41:22.171" v="17"/>
          <ac:spMkLst>
            <pc:docMk/>
            <pc:sldMk cId="3990185868" sldId="266"/>
            <ac:spMk id="25" creationId="{3033D869-B1E0-D3A0-51FB-8C683F8C4C9B}"/>
          </ac:spMkLst>
        </pc:spChg>
        <pc:spChg chg="add">
          <ac:chgData name="Abbie Allen" userId="S::abbie.allen@leicestercofe.org::0590438d-2375-4ac1-9344-12dfb4a6c982" providerId="AD" clId="Web-{88FCD8A8-607B-7960-F86C-8B7D688EBB13}" dt="2022-10-31T14:41:22.171" v="17"/>
          <ac:spMkLst>
            <pc:docMk/>
            <pc:sldMk cId="3990185868" sldId="266"/>
            <ac:spMk id="26" creationId="{97D73260-3003-DB69-A17F-495C0C5751A0}"/>
          </ac:spMkLst>
        </pc:spChg>
        <pc:grpChg chg="del">
          <ac:chgData name="Abbie Allen" userId="S::abbie.allen@leicestercofe.org::0590438d-2375-4ac1-9344-12dfb4a6c982" providerId="AD" clId="Web-{88FCD8A8-607B-7960-F86C-8B7D688EBB13}" dt="2022-10-31T14:41:20.858" v="16"/>
          <ac:grpSpMkLst>
            <pc:docMk/>
            <pc:sldMk cId="3990185868" sldId="266"/>
            <ac:grpSpMk id="2" creationId="{0F95B986-C1B6-F90A-9122-DC4D2EA3B91B}"/>
          </ac:grpSpMkLst>
        </pc:grpChg>
        <pc:grpChg chg="add">
          <ac:chgData name="Abbie Allen" userId="S::abbie.allen@leicestercofe.org::0590438d-2375-4ac1-9344-12dfb4a6c982" providerId="AD" clId="Web-{88FCD8A8-607B-7960-F86C-8B7D688EBB13}" dt="2022-10-31T14:41:22.171" v="17"/>
          <ac:grpSpMkLst>
            <pc:docMk/>
            <pc:sldMk cId="3990185868" sldId="266"/>
            <ac:grpSpMk id="15" creationId="{1572122B-0D30-BD67-1998-47837E246905}"/>
          </ac:grpSpMkLst>
        </pc:grpChg>
        <pc:grpChg chg="add">
          <ac:chgData name="Abbie Allen" userId="S::abbie.allen@leicestercofe.org::0590438d-2375-4ac1-9344-12dfb4a6c982" providerId="AD" clId="Web-{88FCD8A8-607B-7960-F86C-8B7D688EBB13}" dt="2022-10-31T14:41:22.171" v="17"/>
          <ac:grpSpMkLst>
            <pc:docMk/>
            <pc:sldMk cId="3990185868" sldId="266"/>
            <ac:grpSpMk id="16" creationId="{32C21B3D-E4DD-D8EA-5CDB-DEC0523BCC5C}"/>
          </ac:grpSpMkLst>
        </pc:grpChg>
      </pc:sldChg>
    </pc:docChg>
  </pc:docChgLst>
  <pc:docChgLst>
    <pc:chgData name="Abbie Allen" userId="S::abbie.allen@leicestercofe.org::0590438d-2375-4ac1-9344-12dfb4a6c982" providerId="AD" clId="Web-{384E0FA0-FFB4-E421-DCF1-B22A37542671}"/>
    <pc:docChg chg="addSld modSld">
      <pc:chgData name="Abbie Allen" userId="S::abbie.allen@leicestercofe.org::0590438d-2375-4ac1-9344-12dfb4a6c982" providerId="AD" clId="Web-{384E0FA0-FFB4-E421-DCF1-B22A37542671}" dt="2022-06-24T08:15:02.230" v="8" actId="14100"/>
      <pc:docMkLst>
        <pc:docMk/>
      </pc:docMkLst>
      <pc:sldChg chg="addSp delSp modSp">
        <pc:chgData name="Abbie Allen" userId="S::abbie.allen@leicestercofe.org::0590438d-2375-4ac1-9344-12dfb4a6c982" providerId="AD" clId="Web-{384E0FA0-FFB4-E421-DCF1-B22A37542671}" dt="2022-06-24T08:14:41.917" v="2"/>
        <pc:sldMkLst>
          <pc:docMk/>
          <pc:sldMk cId="1234239181" sldId="260"/>
        </pc:sldMkLst>
        <pc:spChg chg="add del mod">
          <ac:chgData name="Abbie Allen" userId="S::abbie.allen@leicestercofe.org::0590438d-2375-4ac1-9344-12dfb4a6c982" providerId="AD" clId="Web-{384E0FA0-FFB4-E421-DCF1-B22A37542671}" dt="2022-06-24T08:14:41.917" v="2"/>
          <ac:spMkLst>
            <pc:docMk/>
            <pc:sldMk cId="1234239181" sldId="260"/>
            <ac:spMk id="2" creationId="{61B8280A-89EB-CFE8-DF3B-AA05470969C9}"/>
          </ac:spMkLst>
        </pc:spChg>
      </pc:sldChg>
      <pc:sldChg chg="addSp delSp modSp new">
        <pc:chgData name="Abbie Allen" userId="S::abbie.allen@leicestercofe.org::0590438d-2375-4ac1-9344-12dfb4a6c982" providerId="AD" clId="Web-{384E0FA0-FFB4-E421-DCF1-B22A37542671}" dt="2022-06-24T08:15:02.230" v="8" actId="14100"/>
        <pc:sldMkLst>
          <pc:docMk/>
          <pc:sldMk cId="3798924682" sldId="269"/>
        </pc:sldMkLst>
        <pc:spChg chg="del">
          <ac:chgData name="Abbie Allen" userId="S::abbie.allen@leicestercofe.org::0590438d-2375-4ac1-9344-12dfb4a6c982" providerId="AD" clId="Web-{384E0FA0-FFB4-E421-DCF1-B22A37542671}" dt="2022-06-24T08:14:48.871" v="4"/>
          <ac:spMkLst>
            <pc:docMk/>
            <pc:sldMk cId="3798924682" sldId="269"/>
            <ac:spMk id="2" creationId="{C699EA7D-7ACC-C391-E018-AF2379408723}"/>
          </ac:spMkLst>
        </pc:spChg>
        <pc:spChg chg="del">
          <ac:chgData name="Abbie Allen" userId="S::abbie.allen@leicestercofe.org::0590438d-2375-4ac1-9344-12dfb4a6c982" providerId="AD" clId="Web-{384E0FA0-FFB4-E421-DCF1-B22A37542671}" dt="2022-06-24T08:14:50.058" v="5"/>
          <ac:spMkLst>
            <pc:docMk/>
            <pc:sldMk cId="3798924682" sldId="269"/>
            <ac:spMk id="3" creationId="{4580DBD7-900F-2452-B5DF-E5049F2EE04D}"/>
          </ac:spMkLst>
        </pc:spChg>
        <pc:spChg chg="add mod">
          <ac:chgData name="Abbie Allen" userId="S::abbie.allen@leicestercofe.org::0590438d-2375-4ac1-9344-12dfb4a6c982" providerId="AD" clId="Web-{384E0FA0-FFB4-E421-DCF1-B22A37542671}" dt="2022-06-24T08:15:02.230" v="8" actId="14100"/>
          <ac:spMkLst>
            <pc:docMk/>
            <pc:sldMk cId="3798924682" sldId="269"/>
            <ac:spMk id="4" creationId="{02063CDA-AF98-CB42-3AD0-E93D81E507B3}"/>
          </ac:spMkLst>
        </pc:spChg>
      </pc:sldChg>
    </pc:docChg>
  </pc:docChgLst>
  <pc:docChgLst>
    <pc:chgData name="Abbie Allen" userId="S::abbie.allen@leicestercofe.org::0590438d-2375-4ac1-9344-12dfb4a6c982" providerId="AD" clId="Web-{77D211C9-F2AD-68D9-0F6F-B2CCFE862178}"/>
    <pc:docChg chg="modSld">
      <pc:chgData name="Abbie Allen" userId="S::abbie.allen@leicestercofe.org::0590438d-2375-4ac1-9344-12dfb4a6c982" providerId="AD" clId="Web-{77D211C9-F2AD-68D9-0F6F-B2CCFE862178}" dt="2022-06-17T08:46:17.044" v="11" actId="1076"/>
      <pc:docMkLst>
        <pc:docMk/>
      </pc:docMkLst>
      <pc:sldChg chg="addSp modSp">
        <pc:chgData name="Abbie Allen" userId="S::abbie.allen@leicestercofe.org::0590438d-2375-4ac1-9344-12dfb4a6c982" providerId="AD" clId="Web-{77D211C9-F2AD-68D9-0F6F-B2CCFE862178}" dt="2022-06-17T08:46:17.044" v="11" actId="1076"/>
        <pc:sldMkLst>
          <pc:docMk/>
          <pc:sldMk cId="1157387397" sldId="257"/>
        </pc:sldMkLst>
        <pc:spChg chg="add mod">
          <ac:chgData name="Abbie Allen" userId="S::abbie.allen@leicestercofe.org::0590438d-2375-4ac1-9344-12dfb4a6c982" providerId="AD" clId="Web-{77D211C9-F2AD-68D9-0F6F-B2CCFE862178}" dt="2022-06-17T08:46:17.044" v="11" actId="1076"/>
          <ac:spMkLst>
            <pc:docMk/>
            <pc:sldMk cId="1157387397" sldId="257"/>
            <ac:spMk id="18" creationId="{CC605DAC-0E38-B472-9AE2-0E3B13E8062C}"/>
          </ac:spMkLst>
        </pc:spChg>
        <pc:cxnChg chg="add mod">
          <ac:chgData name="Abbie Allen" userId="S::abbie.allen@leicestercofe.org::0590438d-2375-4ac1-9344-12dfb4a6c982" providerId="AD" clId="Web-{77D211C9-F2AD-68D9-0F6F-B2CCFE862178}" dt="2022-06-17T08:45:49.153" v="3" actId="14100"/>
          <ac:cxnSpMkLst>
            <pc:docMk/>
            <pc:sldMk cId="1157387397" sldId="257"/>
            <ac:cxnSpMk id="15" creationId="{739C4FE3-5D66-DE50-F263-C2BB287169C4}"/>
          </ac:cxnSpMkLst>
        </pc:cxnChg>
      </pc:sldChg>
    </pc:docChg>
  </pc:docChgLst>
  <pc:docChgLst>
    <pc:chgData name="Abbie Allen" userId="S::abbie.allen@leicestercofe.org::0590438d-2375-4ac1-9344-12dfb4a6c982" providerId="AD" clId="Web-{A12F713F-0768-A23F-0A2D-1F7F96F49229}"/>
    <pc:docChg chg="modSld">
      <pc:chgData name="Abbie Allen" userId="S::abbie.allen@leicestercofe.org::0590438d-2375-4ac1-9344-12dfb4a6c982" providerId="AD" clId="Web-{A12F713F-0768-A23F-0A2D-1F7F96F49229}" dt="2022-06-29T14:19:42.214" v="3"/>
      <pc:docMkLst>
        <pc:docMk/>
      </pc:docMkLst>
      <pc:sldChg chg="delSp modSp">
        <pc:chgData name="Abbie Allen" userId="S::abbie.allen@leicestercofe.org::0590438d-2375-4ac1-9344-12dfb4a6c982" providerId="AD" clId="Web-{A12F713F-0768-A23F-0A2D-1F7F96F49229}" dt="2022-06-29T14:19:42.214" v="3"/>
        <pc:sldMkLst>
          <pc:docMk/>
          <pc:sldMk cId="1157387397" sldId="257"/>
        </pc:sldMkLst>
        <pc:spChg chg="del">
          <ac:chgData name="Abbie Allen" userId="S::abbie.allen@leicestercofe.org::0590438d-2375-4ac1-9344-12dfb4a6c982" providerId="AD" clId="Web-{A12F713F-0768-A23F-0A2D-1F7F96F49229}" dt="2022-06-29T14:19:36.339" v="1"/>
          <ac:spMkLst>
            <pc:docMk/>
            <pc:sldMk cId="1157387397" sldId="257"/>
            <ac:spMk id="18" creationId="{65BD7D05-C483-C39A-5AA3-322090636641}"/>
          </ac:spMkLst>
        </pc:spChg>
        <pc:spChg chg="del">
          <ac:chgData name="Abbie Allen" userId="S::abbie.allen@leicestercofe.org::0590438d-2375-4ac1-9344-12dfb4a6c982" providerId="AD" clId="Web-{A12F713F-0768-A23F-0A2D-1F7F96F49229}" dt="2022-06-29T14:19:42.214" v="3"/>
          <ac:spMkLst>
            <pc:docMk/>
            <pc:sldMk cId="1157387397" sldId="257"/>
            <ac:spMk id="89" creationId="{66DE6725-8DA6-19D4-8D88-AA03FDCE4484}"/>
          </ac:spMkLst>
        </pc:spChg>
        <pc:spChg chg="del">
          <ac:chgData name="Abbie Allen" userId="S::abbie.allen@leicestercofe.org::0590438d-2375-4ac1-9344-12dfb4a6c982" providerId="AD" clId="Web-{A12F713F-0768-A23F-0A2D-1F7F96F49229}" dt="2022-06-29T14:19:37.980" v="2"/>
          <ac:spMkLst>
            <pc:docMk/>
            <pc:sldMk cId="1157387397" sldId="257"/>
            <ac:spMk id="95" creationId="{4B923D2D-94A2-7F6B-F827-95301309B5B3}"/>
          </ac:spMkLst>
        </pc:spChg>
        <pc:cxnChg chg="del mod">
          <ac:chgData name="Abbie Allen" userId="S::abbie.allen@leicestercofe.org::0590438d-2375-4ac1-9344-12dfb4a6c982" providerId="AD" clId="Web-{A12F713F-0768-A23F-0A2D-1F7F96F49229}" dt="2022-06-29T14:19:33.917" v="0"/>
          <ac:cxnSpMkLst>
            <pc:docMk/>
            <pc:sldMk cId="1157387397" sldId="257"/>
            <ac:cxnSpMk id="17" creationId="{8293C95E-59E2-1BE4-014B-517BE13B4154}"/>
          </ac:cxnSpMkLst>
        </pc:cxnChg>
      </pc:sldChg>
    </pc:docChg>
  </pc:docChgLst>
  <pc:docChgLst>
    <pc:chgData name="Abbie Allen" userId="S::abbie.allen@leicestercofe.org::0590438d-2375-4ac1-9344-12dfb4a6c982" providerId="AD" clId="Web-{A365BA42-99F9-7D9B-C112-B5D61A7544D3}"/>
    <pc:docChg chg="modSld">
      <pc:chgData name="Abbie Allen" userId="S::abbie.allen@leicestercofe.org::0590438d-2375-4ac1-9344-12dfb4a6c982" providerId="AD" clId="Web-{A365BA42-99F9-7D9B-C112-B5D61A7544D3}" dt="2022-11-11T09:50:07.287" v="1" actId="20577"/>
      <pc:docMkLst>
        <pc:docMk/>
      </pc:docMkLst>
      <pc:sldChg chg="modSp">
        <pc:chgData name="Abbie Allen" userId="S::abbie.allen@leicestercofe.org::0590438d-2375-4ac1-9344-12dfb4a6c982" providerId="AD" clId="Web-{A365BA42-99F9-7D9B-C112-B5D61A7544D3}" dt="2022-11-11T09:50:07.287" v="1" actId="20577"/>
        <pc:sldMkLst>
          <pc:docMk/>
          <pc:sldMk cId="3564258733" sldId="273"/>
        </pc:sldMkLst>
        <pc:spChg chg="mod">
          <ac:chgData name="Abbie Allen" userId="S::abbie.allen@leicestercofe.org::0590438d-2375-4ac1-9344-12dfb4a6c982" providerId="AD" clId="Web-{A365BA42-99F9-7D9B-C112-B5D61A7544D3}" dt="2022-11-11T09:50:07.287" v="1" actId="20577"/>
          <ac:spMkLst>
            <pc:docMk/>
            <pc:sldMk cId="3564258733" sldId="273"/>
            <ac:spMk id="2" creationId="{0C08A1D3-BE86-1733-E1A2-24EB933088A0}"/>
          </ac:spMkLst>
        </pc:spChg>
      </pc:sldChg>
    </pc:docChg>
  </pc:docChgLst>
  <pc:docChgLst>
    <pc:chgData name="Abbie Allen" userId="S::abbie.allen@leicestercofe.org::0590438d-2375-4ac1-9344-12dfb4a6c982" providerId="AD" clId="Web-{BA5DBE2A-09C1-70B2-BD52-D4B4795A3B1B}"/>
    <pc:docChg chg="addSld sldOrd">
      <pc:chgData name="Abbie Allen" userId="S::abbie.allen@leicestercofe.org::0590438d-2375-4ac1-9344-12dfb4a6c982" providerId="AD" clId="Web-{BA5DBE2A-09C1-70B2-BD52-D4B4795A3B1B}" dt="2022-08-04T07:58:10.394" v="10"/>
      <pc:docMkLst>
        <pc:docMk/>
      </pc:docMkLst>
      <pc:sldChg chg="add ord">
        <pc:chgData name="Abbie Allen" userId="S::abbie.allen@leicestercofe.org::0590438d-2375-4ac1-9344-12dfb4a6c982" providerId="AD" clId="Web-{BA5DBE2A-09C1-70B2-BD52-D4B4795A3B1B}" dt="2022-08-04T07:56:23.168" v="1"/>
        <pc:sldMkLst>
          <pc:docMk/>
          <pc:sldMk cId="3895663895" sldId="271"/>
        </pc:sldMkLst>
      </pc:sldChg>
      <pc:sldChg chg="add">
        <pc:chgData name="Abbie Allen" userId="S::abbie.allen@leicestercofe.org::0590438d-2375-4ac1-9344-12dfb4a6c982" providerId="AD" clId="Web-{BA5DBE2A-09C1-70B2-BD52-D4B4795A3B1B}" dt="2022-08-04T07:56:36.950" v="2"/>
        <pc:sldMkLst>
          <pc:docMk/>
          <pc:sldMk cId="2567690752" sldId="272"/>
        </pc:sldMkLst>
      </pc:sldChg>
      <pc:sldChg chg="add">
        <pc:chgData name="Abbie Allen" userId="S::abbie.allen@leicestercofe.org::0590438d-2375-4ac1-9344-12dfb4a6c982" providerId="AD" clId="Web-{BA5DBE2A-09C1-70B2-BD52-D4B4795A3B1B}" dt="2022-08-04T07:56:48.045" v="3"/>
        <pc:sldMkLst>
          <pc:docMk/>
          <pc:sldMk cId="3564258733" sldId="273"/>
        </pc:sldMkLst>
      </pc:sldChg>
      <pc:sldChg chg="add">
        <pc:chgData name="Abbie Allen" userId="S::abbie.allen@leicestercofe.org::0590438d-2375-4ac1-9344-12dfb4a6c982" providerId="AD" clId="Web-{BA5DBE2A-09C1-70B2-BD52-D4B4795A3B1B}" dt="2022-08-04T07:56:59.530" v="4"/>
        <pc:sldMkLst>
          <pc:docMk/>
          <pc:sldMk cId="2680485168" sldId="274"/>
        </pc:sldMkLst>
      </pc:sldChg>
      <pc:sldChg chg="add">
        <pc:chgData name="Abbie Allen" userId="S::abbie.allen@leicestercofe.org::0590438d-2375-4ac1-9344-12dfb4a6c982" providerId="AD" clId="Web-{BA5DBE2A-09C1-70B2-BD52-D4B4795A3B1B}" dt="2022-08-04T07:57:09.812" v="5"/>
        <pc:sldMkLst>
          <pc:docMk/>
          <pc:sldMk cId="152020410" sldId="275"/>
        </pc:sldMkLst>
      </pc:sldChg>
      <pc:sldChg chg="add">
        <pc:chgData name="Abbie Allen" userId="S::abbie.allen@leicestercofe.org::0590438d-2375-4ac1-9344-12dfb4a6c982" providerId="AD" clId="Web-{BA5DBE2A-09C1-70B2-BD52-D4B4795A3B1B}" dt="2022-08-04T07:57:19.891" v="6"/>
        <pc:sldMkLst>
          <pc:docMk/>
          <pc:sldMk cId="151425026" sldId="276"/>
        </pc:sldMkLst>
      </pc:sldChg>
      <pc:sldChg chg="add">
        <pc:chgData name="Abbie Allen" userId="S::abbie.allen@leicestercofe.org::0590438d-2375-4ac1-9344-12dfb4a6c982" providerId="AD" clId="Web-{BA5DBE2A-09C1-70B2-BD52-D4B4795A3B1B}" dt="2022-08-04T07:57:44.142" v="7"/>
        <pc:sldMkLst>
          <pc:docMk/>
          <pc:sldMk cId="3416757663" sldId="277"/>
        </pc:sldMkLst>
      </pc:sldChg>
      <pc:sldChg chg="add">
        <pc:chgData name="Abbie Allen" userId="S::abbie.allen@leicestercofe.org::0590438d-2375-4ac1-9344-12dfb4a6c982" providerId="AD" clId="Web-{BA5DBE2A-09C1-70B2-BD52-D4B4795A3B1B}" dt="2022-08-04T07:57:52.893" v="8"/>
        <pc:sldMkLst>
          <pc:docMk/>
          <pc:sldMk cId="2950166233" sldId="278"/>
        </pc:sldMkLst>
      </pc:sldChg>
      <pc:sldChg chg="add">
        <pc:chgData name="Abbie Allen" userId="S::abbie.allen@leicestercofe.org::0590438d-2375-4ac1-9344-12dfb4a6c982" providerId="AD" clId="Web-{BA5DBE2A-09C1-70B2-BD52-D4B4795A3B1B}" dt="2022-08-04T07:58:02.863" v="9"/>
        <pc:sldMkLst>
          <pc:docMk/>
          <pc:sldMk cId="4076632378" sldId="279"/>
        </pc:sldMkLst>
      </pc:sldChg>
      <pc:sldChg chg="add">
        <pc:chgData name="Abbie Allen" userId="S::abbie.allen@leicestercofe.org::0590438d-2375-4ac1-9344-12dfb4a6c982" providerId="AD" clId="Web-{BA5DBE2A-09C1-70B2-BD52-D4B4795A3B1B}" dt="2022-08-04T07:58:10.394" v="10"/>
        <pc:sldMkLst>
          <pc:docMk/>
          <pc:sldMk cId="3926244301" sldId="280"/>
        </pc:sldMkLst>
      </pc:sldChg>
    </pc:docChg>
  </pc:docChgLst>
  <pc:docChgLst>
    <pc:chgData name="Abbie Allen" userId="0590438d-2375-4ac1-9344-12dfb4a6c982" providerId="ADAL" clId="{F6D967BF-7141-4DDE-AC45-3FCA8B9899F0}"/>
    <pc:docChg chg="custSel addSld modSld">
      <pc:chgData name="Abbie Allen" userId="0590438d-2375-4ac1-9344-12dfb4a6c982" providerId="ADAL" clId="{F6D967BF-7141-4DDE-AC45-3FCA8B9899F0}" dt="2023-03-27T11:38:48.837" v="3475" actId="164"/>
      <pc:docMkLst>
        <pc:docMk/>
      </pc:docMkLst>
      <pc:sldChg chg="addSp modSp mod">
        <pc:chgData name="Abbie Allen" userId="0590438d-2375-4ac1-9344-12dfb4a6c982" providerId="ADAL" clId="{F6D967BF-7141-4DDE-AC45-3FCA8B9899F0}" dt="2023-03-27T10:54:07.463" v="3288" actId="1076"/>
        <pc:sldMkLst>
          <pc:docMk/>
          <pc:sldMk cId="1157387397" sldId="257"/>
        </pc:sldMkLst>
        <pc:spChg chg="add mod">
          <ac:chgData name="Abbie Allen" userId="0590438d-2375-4ac1-9344-12dfb4a6c982" providerId="ADAL" clId="{F6D967BF-7141-4DDE-AC45-3FCA8B9899F0}" dt="2023-03-06T13:05:04.521" v="155" actId="1076"/>
          <ac:spMkLst>
            <pc:docMk/>
            <pc:sldMk cId="1157387397" sldId="257"/>
            <ac:spMk id="6" creationId="{AC7B1358-C2A2-3B36-9C95-8146E2BB1687}"/>
          </ac:spMkLst>
        </pc:spChg>
        <pc:spChg chg="add mod">
          <ac:chgData name="Abbie Allen" userId="0590438d-2375-4ac1-9344-12dfb4a6c982" providerId="ADAL" clId="{F6D967BF-7141-4DDE-AC45-3FCA8B9899F0}" dt="2023-03-08T15:10:01.738" v="244" actId="1076"/>
          <ac:spMkLst>
            <pc:docMk/>
            <pc:sldMk cId="1157387397" sldId="257"/>
            <ac:spMk id="7" creationId="{58CCECEB-4C19-69C5-1449-63781D82E624}"/>
          </ac:spMkLst>
        </pc:spChg>
        <pc:spChg chg="add mod">
          <ac:chgData name="Abbie Allen" userId="0590438d-2375-4ac1-9344-12dfb4a6c982" providerId="ADAL" clId="{F6D967BF-7141-4DDE-AC45-3FCA8B9899F0}" dt="2023-03-13T14:48:01.115" v="407" actId="1076"/>
          <ac:spMkLst>
            <pc:docMk/>
            <pc:sldMk cId="1157387397" sldId="257"/>
            <ac:spMk id="10" creationId="{1C154FFB-9AAF-F7A4-948F-624DCD69D506}"/>
          </ac:spMkLst>
        </pc:spChg>
        <pc:spChg chg="add mod">
          <ac:chgData name="Abbie Allen" userId="0590438d-2375-4ac1-9344-12dfb4a6c982" providerId="ADAL" clId="{F6D967BF-7141-4DDE-AC45-3FCA8B9899F0}" dt="2023-03-14T14:02:48.554" v="2992" actId="1076"/>
          <ac:spMkLst>
            <pc:docMk/>
            <pc:sldMk cId="1157387397" sldId="257"/>
            <ac:spMk id="11" creationId="{4D368FA9-42FF-8856-6120-28658FF66FAF}"/>
          </ac:spMkLst>
        </pc:spChg>
        <pc:spChg chg="add mod">
          <ac:chgData name="Abbie Allen" userId="0590438d-2375-4ac1-9344-12dfb4a6c982" providerId="ADAL" clId="{F6D967BF-7141-4DDE-AC45-3FCA8B9899F0}" dt="2023-03-13T15:02:06.500" v="560" actId="1076"/>
          <ac:spMkLst>
            <pc:docMk/>
            <pc:sldMk cId="1157387397" sldId="257"/>
            <ac:spMk id="13" creationId="{79BBD6A3-96FF-BFBA-0EE8-91E32FD6C07F}"/>
          </ac:spMkLst>
        </pc:spChg>
        <pc:spChg chg="add mod">
          <ac:chgData name="Abbie Allen" userId="0590438d-2375-4ac1-9344-12dfb4a6c982" providerId="ADAL" clId="{F6D967BF-7141-4DDE-AC45-3FCA8B9899F0}" dt="2023-03-13T15:19:06.546" v="715" actId="1076"/>
          <ac:spMkLst>
            <pc:docMk/>
            <pc:sldMk cId="1157387397" sldId="257"/>
            <ac:spMk id="28" creationId="{584D0AED-47A1-C529-D234-5F3A0D0622B2}"/>
          </ac:spMkLst>
        </pc:spChg>
        <pc:spChg chg="add mod">
          <ac:chgData name="Abbie Allen" userId="0590438d-2375-4ac1-9344-12dfb4a6c982" providerId="ADAL" clId="{F6D967BF-7141-4DDE-AC45-3FCA8B9899F0}" dt="2023-03-17T09:01:56.280" v="3111" actId="1076"/>
          <ac:spMkLst>
            <pc:docMk/>
            <pc:sldMk cId="1157387397" sldId="257"/>
            <ac:spMk id="29" creationId="{D10146F7-3DE9-1C89-01F8-F4487D0014A8}"/>
          </ac:spMkLst>
        </pc:spChg>
        <pc:spChg chg="add mod">
          <ac:chgData name="Abbie Allen" userId="0590438d-2375-4ac1-9344-12dfb4a6c982" providerId="ADAL" clId="{F6D967BF-7141-4DDE-AC45-3FCA8B9899F0}" dt="2023-03-13T15:29:42.923" v="875" actId="1076"/>
          <ac:spMkLst>
            <pc:docMk/>
            <pc:sldMk cId="1157387397" sldId="257"/>
            <ac:spMk id="31" creationId="{640D03FE-039D-FBD5-43DD-57B6EE23CBBB}"/>
          </ac:spMkLst>
        </pc:spChg>
        <pc:spChg chg="add mod">
          <ac:chgData name="Abbie Allen" userId="0590438d-2375-4ac1-9344-12dfb4a6c982" providerId="ADAL" clId="{F6D967BF-7141-4DDE-AC45-3FCA8B9899F0}" dt="2023-03-13T15:53:59.089" v="2698" actId="1076"/>
          <ac:spMkLst>
            <pc:docMk/>
            <pc:sldMk cId="1157387397" sldId="257"/>
            <ac:spMk id="34" creationId="{5AA966F0-5E78-D7AC-C61C-3067823075B0}"/>
          </ac:spMkLst>
        </pc:spChg>
        <pc:spChg chg="add mod">
          <ac:chgData name="Abbie Allen" userId="0590438d-2375-4ac1-9344-12dfb4a6c982" providerId="ADAL" clId="{F6D967BF-7141-4DDE-AC45-3FCA8B9899F0}" dt="2023-03-27T10:54:07.463" v="3288" actId="1076"/>
          <ac:spMkLst>
            <pc:docMk/>
            <pc:sldMk cId="1157387397" sldId="257"/>
            <ac:spMk id="36" creationId="{DE98678C-51E4-05B1-495D-9528368FC942}"/>
          </ac:spMkLst>
        </pc:spChg>
        <pc:spChg chg="mod">
          <ac:chgData name="Abbie Allen" userId="0590438d-2375-4ac1-9344-12dfb4a6c982" providerId="ADAL" clId="{F6D967BF-7141-4DDE-AC45-3FCA8B9899F0}" dt="2023-03-27T10:51:55.257" v="3281" actId="20577"/>
          <ac:spMkLst>
            <pc:docMk/>
            <pc:sldMk cId="1157387397" sldId="257"/>
            <ac:spMk id="48" creationId="{2430927E-DEC8-BB06-17EB-32C2FE64F6BC}"/>
          </ac:spMkLst>
        </pc:spChg>
        <pc:cxnChg chg="add mod">
          <ac:chgData name="Abbie Allen" userId="0590438d-2375-4ac1-9344-12dfb4a6c982" providerId="ADAL" clId="{F6D967BF-7141-4DDE-AC45-3FCA8B9899F0}" dt="2023-03-06T13:04:47.430" v="152" actId="14100"/>
          <ac:cxnSpMkLst>
            <pc:docMk/>
            <pc:sldMk cId="1157387397" sldId="257"/>
            <ac:cxnSpMk id="3" creationId="{1225EBBB-94F1-2A05-11D6-8E64636F25B3}"/>
          </ac:cxnSpMkLst>
        </pc:cxnChg>
        <pc:cxnChg chg="add mod">
          <ac:chgData name="Abbie Allen" userId="0590438d-2375-4ac1-9344-12dfb4a6c982" providerId="ADAL" clId="{F6D967BF-7141-4DDE-AC45-3FCA8B9899F0}" dt="2023-03-08T15:09:50.476" v="241" actId="13822"/>
          <ac:cxnSpMkLst>
            <pc:docMk/>
            <pc:sldMk cId="1157387397" sldId="257"/>
            <ac:cxnSpMk id="5" creationId="{3A77C34E-2AE7-7F4A-2C9D-257AFFE7521B}"/>
          </ac:cxnSpMkLst>
        </pc:cxnChg>
        <pc:cxnChg chg="add mod">
          <ac:chgData name="Abbie Allen" userId="0590438d-2375-4ac1-9344-12dfb4a6c982" providerId="ADAL" clId="{F6D967BF-7141-4DDE-AC45-3FCA8B9899F0}" dt="2023-03-13T14:47:52.335" v="404" actId="13822"/>
          <ac:cxnSpMkLst>
            <pc:docMk/>
            <pc:sldMk cId="1157387397" sldId="257"/>
            <ac:cxnSpMk id="8" creationId="{37B36444-ABEF-61DC-CA00-D6BF6B79D307}"/>
          </ac:cxnSpMkLst>
        </pc:cxnChg>
        <pc:cxnChg chg="add mod">
          <ac:chgData name="Abbie Allen" userId="0590438d-2375-4ac1-9344-12dfb4a6c982" providerId="ADAL" clId="{F6D967BF-7141-4DDE-AC45-3FCA8B9899F0}" dt="2023-03-14T14:02:37.494" v="2989" actId="208"/>
          <ac:cxnSpMkLst>
            <pc:docMk/>
            <pc:sldMk cId="1157387397" sldId="257"/>
            <ac:cxnSpMk id="9" creationId="{FB68DC32-F970-88AE-40D0-3C097E963092}"/>
          </ac:cxnSpMkLst>
        </pc:cxnChg>
        <pc:cxnChg chg="add mod">
          <ac:chgData name="Abbie Allen" userId="0590438d-2375-4ac1-9344-12dfb4a6c982" providerId="ADAL" clId="{F6D967BF-7141-4DDE-AC45-3FCA8B9899F0}" dt="2023-03-13T15:01:54.765" v="557" actId="13822"/>
          <ac:cxnSpMkLst>
            <pc:docMk/>
            <pc:sldMk cId="1157387397" sldId="257"/>
            <ac:cxnSpMk id="12" creationId="{F9C47DA0-F975-38FE-974A-22A144832771}"/>
          </ac:cxnSpMkLst>
        </pc:cxnChg>
        <pc:cxnChg chg="add mod">
          <ac:chgData name="Abbie Allen" userId="0590438d-2375-4ac1-9344-12dfb4a6c982" providerId="ADAL" clId="{F6D967BF-7141-4DDE-AC45-3FCA8B9899F0}" dt="2023-03-17T09:01:45.398" v="3108" actId="208"/>
          <ac:cxnSpMkLst>
            <pc:docMk/>
            <pc:sldMk cId="1157387397" sldId="257"/>
            <ac:cxnSpMk id="14" creationId="{115E5F29-9101-EBF4-C08A-1F9B64556292}"/>
          </ac:cxnSpMkLst>
        </pc:cxnChg>
        <pc:cxnChg chg="add mod">
          <ac:chgData name="Abbie Allen" userId="0590438d-2375-4ac1-9344-12dfb4a6c982" providerId="ADAL" clId="{F6D967BF-7141-4DDE-AC45-3FCA8B9899F0}" dt="2023-03-13T15:18:57.385" v="712" actId="13822"/>
          <ac:cxnSpMkLst>
            <pc:docMk/>
            <pc:sldMk cId="1157387397" sldId="257"/>
            <ac:cxnSpMk id="27" creationId="{90D669F5-381D-9A72-8D2E-58F69E298218}"/>
          </ac:cxnSpMkLst>
        </pc:cxnChg>
        <pc:cxnChg chg="add mod">
          <ac:chgData name="Abbie Allen" userId="0590438d-2375-4ac1-9344-12dfb4a6c982" providerId="ADAL" clId="{F6D967BF-7141-4DDE-AC45-3FCA8B9899F0}" dt="2023-03-13T15:29:30.964" v="872" actId="208"/>
          <ac:cxnSpMkLst>
            <pc:docMk/>
            <pc:sldMk cId="1157387397" sldId="257"/>
            <ac:cxnSpMk id="30" creationId="{FBD5F0CD-3DDC-4C44-6044-0C203AD378F6}"/>
          </ac:cxnSpMkLst>
        </pc:cxnChg>
        <pc:cxnChg chg="add mod">
          <ac:chgData name="Abbie Allen" userId="0590438d-2375-4ac1-9344-12dfb4a6c982" providerId="ADAL" clId="{F6D967BF-7141-4DDE-AC45-3FCA8B9899F0}" dt="2023-03-27T10:53:53.858" v="3285" actId="208"/>
          <ac:cxnSpMkLst>
            <pc:docMk/>
            <pc:sldMk cId="1157387397" sldId="257"/>
            <ac:cxnSpMk id="32" creationId="{5F4FFD8F-8F57-537F-8B71-1A965ACEB1C6}"/>
          </ac:cxnSpMkLst>
        </pc:cxnChg>
        <pc:cxnChg chg="add mod">
          <ac:chgData name="Abbie Allen" userId="0590438d-2375-4ac1-9344-12dfb4a6c982" providerId="ADAL" clId="{F6D967BF-7141-4DDE-AC45-3FCA8B9899F0}" dt="2023-03-13T15:53:49.247" v="2695" actId="208"/>
          <ac:cxnSpMkLst>
            <pc:docMk/>
            <pc:sldMk cId="1157387397" sldId="257"/>
            <ac:cxnSpMk id="33" creationId="{23DC7DD8-A696-BFD7-114C-FE532B7C93C8}"/>
          </ac:cxnSpMkLst>
        </pc:cxnChg>
      </pc:sldChg>
      <pc:sldChg chg="addSp delSp modSp mod">
        <pc:chgData name="Abbie Allen" userId="0590438d-2375-4ac1-9344-12dfb4a6c982" providerId="ADAL" clId="{F6D967BF-7141-4DDE-AC45-3FCA8B9899F0}" dt="2023-03-27T11:32:26.765" v="3307" actId="1076"/>
        <pc:sldMkLst>
          <pc:docMk/>
          <pc:sldMk cId="304538598" sldId="258"/>
        </pc:sldMkLst>
        <pc:spChg chg="del">
          <ac:chgData name="Abbie Allen" userId="0590438d-2375-4ac1-9344-12dfb4a6c982" providerId="ADAL" clId="{F6D967BF-7141-4DDE-AC45-3FCA8B9899F0}" dt="2023-03-14T14:07:44.634" v="3038" actId="478"/>
          <ac:spMkLst>
            <pc:docMk/>
            <pc:sldMk cId="304538598" sldId="258"/>
            <ac:spMk id="16" creationId="{8B9462D4-6722-7270-59C3-2AF6C68A71CA}"/>
          </ac:spMkLst>
        </pc:spChg>
        <pc:spChg chg="add mod">
          <ac:chgData name="Abbie Allen" userId="0590438d-2375-4ac1-9344-12dfb4a6c982" providerId="ADAL" clId="{F6D967BF-7141-4DDE-AC45-3FCA8B9899F0}" dt="2023-03-06T13:05:45.126" v="160" actId="1076"/>
          <ac:spMkLst>
            <pc:docMk/>
            <pc:sldMk cId="304538598" sldId="258"/>
            <ac:spMk id="18" creationId="{5F091151-8DA0-EE3E-E40C-FC0BAED4D146}"/>
          </ac:spMkLst>
        </pc:spChg>
        <pc:spChg chg="add mod">
          <ac:chgData name="Abbie Allen" userId="0590438d-2375-4ac1-9344-12dfb4a6c982" providerId="ADAL" clId="{F6D967BF-7141-4DDE-AC45-3FCA8B9899F0}" dt="2023-03-08T15:10:34.926" v="249" actId="1076"/>
          <ac:spMkLst>
            <pc:docMk/>
            <pc:sldMk cId="304538598" sldId="258"/>
            <ac:spMk id="20" creationId="{426CE1A8-9CEB-58D4-035E-16811B15E8CE}"/>
          </ac:spMkLst>
        </pc:spChg>
        <pc:spChg chg="add mod">
          <ac:chgData name="Abbie Allen" userId="0590438d-2375-4ac1-9344-12dfb4a6c982" providerId="ADAL" clId="{F6D967BF-7141-4DDE-AC45-3FCA8B9899F0}" dt="2023-03-13T14:50:53.195" v="422" actId="1076"/>
          <ac:spMkLst>
            <pc:docMk/>
            <pc:sldMk cId="304538598" sldId="258"/>
            <ac:spMk id="22" creationId="{59C136D5-C97F-7378-5A76-AA65BC8A929D}"/>
          </ac:spMkLst>
        </pc:spChg>
        <pc:spChg chg="add mod">
          <ac:chgData name="Abbie Allen" userId="0590438d-2375-4ac1-9344-12dfb4a6c982" providerId="ADAL" clId="{F6D967BF-7141-4DDE-AC45-3FCA8B9899F0}" dt="2023-03-13T15:02:35.027" v="565" actId="1076"/>
          <ac:spMkLst>
            <pc:docMk/>
            <pc:sldMk cId="304538598" sldId="258"/>
            <ac:spMk id="25" creationId="{33E8E1C7-9E60-C24C-4406-35A654AAC512}"/>
          </ac:spMkLst>
        </pc:spChg>
        <pc:spChg chg="add mod">
          <ac:chgData name="Abbie Allen" userId="0590438d-2375-4ac1-9344-12dfb4a6c982" providerId="ADAL" clId="{F6D967BF-7141-4DDE-AC45-3FCA8B9899F0}" dt="2023-03-17T09:02:32.506" v="3127" actId="1076"/>
          <ac:spMkLst>
            <pc:docMk/>
            <pc:sldMk cId="304538598" sldId="258"/>
            <ac:spMk id="26" creationId="{A4F15EA2-689D-E597-AAE0-DE4E41A9E138}"/>
          </ac:spMkLst>
        </pc:spChg>
        <pc:spChg chg="add mod">
          <ac:chgData name="Abbie Allen" userId="0590438d-2375-4ac1-9344-12dfb4a6c982" providerId="ADAL" clId="{F6D967BF-7141-4DDE-AC45-3FCA8B9899F0}" dt="2023-03-13T15:19:59.026" v="739" actId="1076"/>
          <ac:spMkLst>
            <pc:docMk/>
            <pc:sldMk cId="304538598" sldId="258"/>
            <ac:spMk id="29" creationId="{F34EA948-010F-6E53-61D0-09530ED01554}"/>
          </ac:spMkLst>
        </pc:spChg>
        <pc:spChg chg="add mod">
          <ac:chgData name="Abbie Allen" userId="0590438d-2375-4ac1-9344-12dfb4a6c982" providerId="ADAL" clId="{F6D967BF-7141-4DDE-AC45-3FCA8B9899F0}" dt="2023-03-14T14:05:10.489" v="3000" actId="1076"/>
          <ac:spMkLst>
            <pc:docMk/>
            <pc:sldMk cId="304538598" sldId="258"/>
            <ac:spMk id="30" creationId="{99B34A33-A6DD-2525-CAAA-3059A96B6F52}"/>
          </ac:spMkLst>
        </pc:spChg>
        <pc:spChg chg="add mod">
          <ac:chgData name="Abbie Allen" userId="0590438d-2375-4ac1-9344-12dfb4a6c982" providerId="ADAL" clId="{F6D967BF-7141-4DDE-AC45-3FCA8B9899F0}" dt="2023-03-13T15:30:10.926" v="882" actId="1076"/>
          <ac:spMkLst>
            <pc:docMk/>
            <pc:sldMk cId="304538598" sldId="258"/>
            <ac:spMk id="32" creationId="{A6803E14-58A4-498D-528C-6DFACBA2F0AB}"/>
          </ac:spMkLst>
        </pc:spChg>
        <pc:spChg chg="add mod">
          <ac:chgData name="Abbie Allen" userId="0590438d-2375-4ac1-9344-12dfb4a6c982" providerId="ADAL" clId="{F6D967BF-7141-4DDE-AC45-3FCA8B9899F0}" dt="2023-03-27T11:31:53.876" v="3301" actId="20577"/>
          <ac:spMkLst>
            <pc:docMk/>
            <pc:sldMk cId="304538598" sldId="258"/>
            <ac:spMk id="33" creationId="{5E9D2792-A5A8-2025-37F7-5C6AFFC3D93D}"/>
          </ac:spMkLst>
        </pc:spChg>
        <pc:spChg chg="add mod">
          <ac:chgData name="Abbie Allen" userId="0590438d-2375-4ac1-9344-12dfb4a6c982" providerId="ADAL" clId="{F6D967BF-7141-4DDE-AC45-3FCA8B9899F0}" dt="2023-03-13T15:54:45.413" v="2725" actId="1076"/>
          <ac:spMkLst>
            <pc:docMk/>
            <pc:sldMk cId="304538598" sldId="258"/>
            <ac:spMk id="35" creationId="{BD04C4B8-8503-BAA4-321A-D1E15BBD57C1}"/>
          </ac:spMkLst>
        </pc:spChg>
        <pc:spChg chg="add mod">
          <ac:chgData name="Abbie Allen" userId="0590438d-2375-4ac1-9344-12dfb4a6c982" providerId="ADAL" clId="{F6D967BF-7141-4DDE-AC45-3FCA8B9899F0}" dt="2023-03-27T11:32:26.765" v="3307" actId="1076"/>
          <ac:spMkLst>
            <pc:docMk/>
            <pc:sldMk cId="304538598" sldId="258"/>
            <ac:spMk id="36" creationId="{7625E786-B1AB-D275-7D24-112D458C9ED9}"/>
          </ac:spMkLst>
        </pc:spChg>
        <pc:spChg chg="del mod">
          <ac:chgData name="Abbie Allen" userId="0590438d-2375-4ac1-9344-12dfb4a6c982" providerId="ADAL" clId="{F6D967BF-7141-4DDE-AC45-3FCA8B9899F0}" dt="2023-03-14T14:05:50.099" v="3013" actId="478"/>
          <ac:spMkLst>
            <pc:docMk/>
            <pc:sldMk cId="304538598" sldId="258"/>
            <ac:spMk id="54" creationId="{2430927E-DEC8-BB06-17EB-32C2FE64F6BC}"/>
          </ac:spMkLst>
        </pc:spChg>
        <pc:cxnChg chg="add mod">
          <ac:chgData name="Abbie Allen" userId="0590438d-2375-4ac1-9344-12dfb4a6c982" providerId="ADAL" clId="{F6D967BF-7141-4DDE-AC45-3FCA8B9899F0}" dt="2023-03-17T09:02:22.624" v="3124" actId="208"/>
          <ac:cxnSpMkLst>
            <pc:docMk/>
            <pc:sldMk cId="304538598" sldId="258"/>
            <ac:cxnSpMk id="16" creationId="{17775AB6-9463-3A2C-12E1-8EEC9659668C}"/>
          </ac:cxnSpMkLst>
        </pc:cxnChg>
        <pc:cxnChg chg="add mod">
          <ac:chgData name="Abbie Allen" userId="0590438d-2375-4ac1-9344-12dfb4a6c982" providerId="ADAL" clId="{F6D967BF-7141-4DDE-AC45-3FCA8B9899F0}" dt="2023-03-06T13:05:30.257" v="157" actId="13822"/>
          <ac:cxnSpMkLst>
            <pc:docMk/>
            <pc:sldMk cId="304538598" sldId="258"/>
            <ac:cxnSpMk id="17" creationId="{ED1EDDCC-077B-FF69-92B3-DB282648E262}"/>
          </ac:cxnSpMkLst>
        </pc:cxnChg>
        <pc:cxnChg chg="add mod">
          <ac:chgData name="Abbie Allen" userId="0590438d-2375-4ac1-9344-12dfb4a6c982" providerId="ADAL" clId="{F6D967BF-7141-4DDE-AC45-3FCA8B9899F0}" dt="2023-03-08T15:10:22.156" v="246" actId="13822"/>
          <ac:cxnSpMkLst>
            <pc:docMk/>
            <pc:sldMk cId="304538598" sldId="258"/>
            <ac:cxnSpMk id="19" creationId="{B08171DB-76E7-E612-FB41-AD1FBEDDAA08}"/>
          </ac:cxnSpMkLst>
        </pc:cxnChg>
        <pc:cxnChg chg="add mod">
          <ac:chgData name="Abbie Allen" userId="0590438d-2375-4ac1-9344-12dfb4a6c982" providerId="ADAL" clId="{F6D967BF-7141-4DDE-AC45-3FCA8B9899F0}" dt="2023-03-13T15:19:46.288" v="735" actId="14100"/>
          <ac:cxnSpMkLst>
            <pc:docMk/>
            <pc:sldMk cId="304538598" sldId="258"/>
            <ac:cxnSpMk id="21" creationId="{02729B7B-D8DA-3D4F-D888-EF228369067C}"/>
          </ac:cxnSpMkLst>
        </pc:cxnChg>
        <pc:cxnChg chg="add mod">
          <ac:chgData name="Abbie Allen" userId="0590438d-2375-4ac1-9344-12dfb4a6c982" providerId="ADAL" clId="{F6D967BF-7141-4DDE-AC45-3FCA8B9899F0}" dt="2023-03-14T14:05:01.482" v="2997" actId="208"/>
          <ac:cxnSpMkLst>
            <pc:docMk/>
            <pc:sldMk cId="304538598" sldId="258"/>
            <ac:cxnSpMk id="23" creationId="{22E952CC-0370-A2D0-9AD5-ACA3EDC7CB8D}"/>
          </ac:cxnSpMkLst>
        </pc:cxnChg>
        <pc:cxnChg chg="add mod">
          <ac:chgData name="Abbie Allen" userId="0590438d-2375-4ac1-9344-12dfb4a6c982" providerId="ADAL" clId="{F6D967BF-7141-4DDE-AC45-3FCA8B9899F0}" dt="2023-03-13T15:02:27.293" v="562" actId="13822"/>
          <ac:cxnSpMkLst>
            <pc:docMk/>
            <pc:sldMk cId="304538598" sldId="258"/>
            <ac:cxnSpMk id="24" creationId="{B1671114-28E0-B8BE-A24E-12FF541F9DD9}"/>
          </ac:cxnSpMkLst>
        </pc:cxnChg>
        <pc:cxnChg chg="add mod">
          <ac:chgData name="Abbie Allen" userId="0590438d-2375-4ac1-9344-12dfb4a6c982" providerId="ADAL" clId="{F6D967BF-7141-4DDE-AC45-3FCA8B9899F0}" dt="2023-03-13T15:19:50.605" v="736" actId="13822"/>
          <ac:cxnSpMkLst>
            <pc:docMk/>
            <pc:sldMk cId="304538598" sldId="258"/>
            <ac:cxnSpMk id="27" creationId="{93193055-A60B-9286-07FC-18EA5FF0D4C0}"/>
          </ac:cxnSpMkLst>
        </pc:cxnChg>
        <pc:cxnChg chg="add mod">
          <ac:chgData name="Abbie Allen" userId="0590438d-2375-4ac1-9344-12dfb4a6c982" providerId="ADAL" clId="{F6D967BF-7141-4DDE-AC45-3FCA8B9899F0}" dt="2023-03-27T11:32:14.796" v="3304" actId="208"/>
          <ac:cxnSpMkLst>
            <pc:docMk/>
            <pc:sldMk cId="304538598" sldId="258"/>
            <ac:cxnSpMk id="28" creationId="{C26FA2FA-DF71-8136-AC79-F47467457B20}"/>
          </ac:cxnSpMkLst>
        </pc:cxnChg>
        <pc:cxnChg chg="add mod">
          <ac:chgData name="Abbie Allen" userId="0590438d-2375-4ac1-9344-12dfb4a6c982" providerId="ADAL" clId="{F6D967BF-7141-4DDE-AC45-3FCA8B9899F0}" dt="2023-03-13T15:30:01.717" v="879" actId="208"/>
          <ac:cxnSpMkLst>
            <pc:docMk/>
            <pc:sldMk cId="304538598" sldId="258"/>
            <ac:cxnSpMk id="31" creationId="{2C11ECE3-FE39-A4F4-6BC2-DBC5C3D5B9C1}"/>
          </ac:cxnSpMkLst>
        </pc:cxnChg>
        <pc:cxnChg chg="add mod">
          <ac:chgData name="Abbie Allen" userId="0590438d-2375-4ac1-9344-12dfb4a6c982" providerId="ADAL" clId="{F6D967BF-7141-4DDE-AC45-3FCA8B9899F0}" dt="2023-03-13T15:54:35.891" v="2722" actId="208"/>
          <ac:cxnSpMkLst>
            <pc:docMk/>
            <pc:sldMk cId="304538598" sldId="258"/>
            <ac:cxnSpMk id="34" creationId="{C8E4939A-2688-3059-4666-E7F1E62F8579}"/>
          </ac:cxnSpMkLst>
        </pc:cxnChg>
      </pc:sldChg>
      <pc:sldChg chg="addSp delSp modSp mod">
        <pc:chgData name="Abbie Allen" userId="0590438d-2375-4ac1-9344-12dfb4a6c982" providerId="ADAL" clId="{F6D967BF-7141-4DDE-AC45-3FCA8B9899F0}" dt="2023-03-27T11:33:32.414" v="3327" actId="1076"/>
        <pc:sldMkLst>
          <pc:docMk/>
          <pc:sldMk cId="3913187536" sldId="259"/>
        </pc:sldMkLst>
        <pc:spChg chg="add mod">
          <ac:chgData name="Abbie Allen" userId="0590438d-2375-4ac1-9344-12dfb4a6c982" providerId="ADAL" clId="{F6D967BF-7141-4DDE-AC45-3FCA8B9899F0}" dt="2023-03-27T11:32:44.038" v="3320" actId="20577"/>
          <ac:spMkLst>
            <pc:docMk/>
            <pc:sldMk cId="3913187536" sldId="259"/>
            <ac:spMk id="2" creationId="{2AEDA4D1-1AEC-49EE-3F6E-D3F89CB446C4}"/>
          </ac:spMkLst>
        </pc:spChg>
        <pc:spChg chg="add mod">
          <ac:chgData name="Abbie Allen" userId="0590438d-2375-4ac1-9344-12dfb4a6c982" providerId="ADAL" clId="{F6D967BF-7141-4DDE-AC45-3FCA8B9899F0}" dt="2023-03-06T13:06:25.536" v="165" actId="1076"/>
          <ac:spMkLst>
            <pc:docMk/>
            <pc:sldMk cId="3913187536" sldId="259"/>
            <ac:spMk id="4" creationId="{A0E3C9A6-A40D-16E5-4FBD-2BE2C803B517}"/>
          </ac:spMkLst>
        </pc:spChg>
        <pc:spChg chg="add mod">
          <ac:chgData name="Abbie Allen" userId="0590438d-2375-4ac1-9344-12dfb4a6c982" providerId="ADAL" clId="{F6D967BF-7141-4DDE-AC45-3FCA8B9899F0}" dt="2023-03-08T15:13:42.152" v="276" actId="1076"/>
          <ac:spMkLst>
            <pc:docMk/>
            <pc:sldMk cId="3913187536" sldId="259"/>
            <ac:spMk id="7" creationId="{3D56C1C4-1407-F79A-75FF-44DD8B0CD5FE}"/>
          </ac:spMkLst>
        </pc:spChg>
        <pc:spChg chg="add mod">
          <ac:chgData name="Abbie Allen" userId="0590438d-2375-4ac1-9344-12dfb4a6c982" providerId="ADAL" clId="{F6D967BF-7141-4DDE-AC45-3FCA8B9899F0}" dt="2023-03-13T14:51:39.745" v="427" actId="1076"/>
          <ac:spMkLst>
            <pc:docMk/>
            <pc:sldMk cId="3913187536" sldId="259"/>
            <ac:spMk id="9" creationId="{940F6E6E-D86F-343C-6137-B8FB9954D0EE}"/>
          </ac:spMkLst>
        </pc:spChg>
        <pc:spChg chg="add mod">
          <ac:chgData name="Abbie Allen" userId="0590438d-2375-4ac1-9344-12dfb4a6c982" providerId="ADAL" clId="{F6D967BF-7141-4DDE-AC45-3FCA8B9899F0}" dt="2023-03-13T15:03:08.905" v="577" actId="1076"/>
          <ac:spMkLst>
            <pc:docMk/>
            <pc:sldMk cId="3913187536" sldId="259"/>
            <ac:spMk id="12" creationId="{CF3FB92F-0131-F598-A546-0DCABAEE204F}"/>
          </ac:spMkLst>
        </pc:spChg>
        <pc:spChg chg="del">
          <ac:chgData name="Abbie Allen" userId="0590438d-2375-4ac1-9344-12dfb4a6c982" providerId="ADAL" clId="{F6D967BF-7141-4DDE-AC45-3FCA8B9899F0}" dt="2023-03-14T14:07:50.084" v="3039" actId="478"/>
          <ac:spMkLst>
            <pc:docMk/>
            <pc:sldMk cId="3913187536" sldId="259"/>
            <ac:spMk id="22" creationId="{509B45F3-39A0-4A98-CA79-96E412E1BE2F}"/>
          </ac:spMkLst>
        </pc:spChg>
        <pc:spChg chg="add mod">
          <ac:chgData name="Abbie Allen" userId="0590438d-2375-4ac1-9344-12dfb4a6c982" providerId="ADAL" clId="{F6D967BF-7141-4DDE-AC45-3FCA8B9899F0}" dt="2023-03-13T15:20:38.672" v="752" actId="1076"/>
          <ac:spMkLst>
            <pc:docMk/>
            <pc:sldMk cId="3913187536" sldId="259"/>
            <ac:spMk id="28" creationId="{E7C8A425-32E4-8476-D20F-C34EA302905C}"/>
          </ac:spMkLst>
        </pc:spChg>
        <pc:spChg chg="add mod">
          <ac:chgData name="Abbie Allen" userId="0590438d-2375-4ac1-9344-12dfb4a6c982" providerId="ADAL" clId="{F6D967BF-7141-4DDE-AC45-3FCA8B9899F0}" dt="2023-03-14T14:08:18.392" v="3045" actId="1076"/>
          <ac:spMkLst>
            <pc:docMk/>
            <pc:sldMk cId="3913187536" sldId="259"/>
            <ac:spMk id="29" creationId="{C384833F-89EF-4084-1E73-35B8170745FB}"/>
          </ac:spMkLst>
        </pc:spChg>
        <pc:spChg chg="add mod">
          <ac:chgData name="Abbie Allen" userId="0590438d-2375-4ac1-9344-12dfb4a6c982" providerId="ADAL" clId="{F6D967BF-7141-4DDE-AC45-3FCA8B9899F0}" dt="2023-03-13T15:30:52.886" v="900" actId="1076"/>
          <ac:spMkLst>
            <pc:docMk/>
            <pc:sldMk cId="3913187536" sldId="259"/>
            <ac:spMk id="31" creationId="{A4B13876-D0A2-293A-79BC-89B4869C3BAA}"/>
          </ac:spMkLst>
        </pc:spChg>
        <pc:spChg chg="add mod">
          <ac:chgData name="Abbie Allen" userId="0590438d-2375-4ac1-9344-12dfb4a6c982" providerId="ADAL" clId="{F6D967BF-7141-4DDE-AC45-3FCA8B9899F0}" dt="2023-03-17T09:03:14.477" v="3143" actId="1076"/>
          <ac:spMkLst>
            <pc:docMk/>
            <pc:sldMk cId="3913187536" sldId="259"/>
            <ac:spMk id="32" creationId="{BB46B870-2349-A855-210B-9512CBF30E27}"/>
          </ac:spMkLst>
        </pc:spChg>
        <pc:spChg chg="add mod">
          <ac:chgData name="Abbie Allen" userId="0590438d-2375-4ac1-9344-12dfb4a6c982" providerId="ADAL" clId="{F6D967BF-7141-4DDE-AC45-3FCA8B9899F0}" dt="2023-03-13T15:55:24.394" v="2752" actId="1076"/>
          <ac:spMkLst>
            <pc:docMk/>
            <pc:sldMk cId="3913187536" sldId="259"/>
            <ac:spMk id="34" creationId="{FA11C841-7D9E-A4AC-397F-4B67F28F9437}"/>
          </ac:spMkLst>
        </pc:spChg>
        <pc:spChg chg="add mod">
          <ac:chgData name="Abbie Allen" userId="0590438d-2375-4ac1-9344-12dfb4a6c982" providerId="ADAL" clId="{F6D967BF-7141-4DDE-AC45-3FCA8B9899F0}" dt="2023-03-27T11:33:32.414" v="3327" actId="1076"/>
          <ac:spMkLst>
            <pc:docMk/>
            <pc:sldMk cId="3913187536" sldId="259"/>
            <ac:spMk id="37" creationId="{CC1BBAA4-8283-CAD2-9896-2CDC3543E76B}"/>
          </ac:spMkLst>
        </pc:spChg>
        <pc:spChg chg="del mod">
          <ac:chgData name="Abbie Allen" userId="0590438d-2375-4ac1-9344-12dfb4a6c982" providerId="ADAL" clId="{F6D967BF-7141-4DDE-AC45-3FCA8B9899F0}" dt="2023-03-14T14:05:55.903" v="3015" actId="478"/>
          <ac:spMkLst>
            <pc:docMk/>
            <pc:sldMk cId="3913187536" sldId="259"/>
            <ac:spMk id="57" creationId="{2430927E-DEC8-BB06-17EB-32C2FE64F6BC}"/>
          </ac:spMkLst>
        </pc:spChg>
        <pc:cxnChg chg="add mod">
          <ac:chgData name="Abbie Allen" userId="0590438d-2375-4ac1-9344-12dfb4a6c982" providerId="ADAL" clId="{F6D967BF-7141-4DDE-AC45-3FCA8B9899F0}" dt="2023-03-06T13:06:13.105" v="162" actId="13822"/>
          <ac:cxnSpMkLst>
            <pc:docMk/>
            <pc:sldMk cId="3913187536" sldId="259"/>
            <ac:cxnSpMk id="3" creationId="{9E53FC36-9834-A4D2-18BD-26885E90E667}"/>
          </ac:cxnSpMkLst>
        </pc:cxnChg>
        <pc:cxnChg chg="add mod">
          <ac:chgData name="Abbie Allen" userId="0590438d-2375-4ac1-9344-12dfb4a6c982" providerId="ADAL" clId="{F6D967BF-7141-4DDE-AC45-3FCA8B9899F0}" dt="2023-03-08T15:13:31.903" v="273" actId="13822"/>
          <ac:cxnSpMkLst>
            <pc:docMk/>
            <pc:sldMk cId="3913187536" sldId="259"/>
            <ac:cxnSpMk id="5" creationId="{C459AA75-CFFB-D81C-DC3B-ADA10736AA99}"/>
          </ac:cxnSpMkLst>
        </pc:cxnChg>
        <pc:cxnChg chg="add mod">
          <ac:chgData name="Abbie Allen" userId="0590438d-2375-4ac1-9344-12dfb4a6c982" providerId="ADAL" clId="{F6D967BF-7141-4DDE-AC45-3FCA8B9899F0}" dt="2023-03-13T14:51:29.275" v="424" actId="13822"/>
          <ac:cxnSpMkLst>
            <pc:docMk/>
            <pc:sldMk cId="3913187536" sldId="259"/>
            <ac:cxnSpMk id="8" creationId="{B6DBA863-6088-7400-5F67-067D75D65305}"/>
          </ac:cxnSpMkLst>
        </pc:cxnChg>
        <pc:cxnChg chg="add mod">
          <ac:chgData name="Abbie Allen" userId="0590438d-2375-4ac1-9344-12dfb4a6c982" providerId="ADAL" clId="{F6D967BF-7141-4DDE-AC45-3FCA8B9899F0}" dt="2023-03-13T15:03:01.596" v="574" actId="13822"/>
          <ac:cxnSpMkLst>
            <pc:docMk/>
            <pc:sldMk cId="3913187536" sldId="259"/>
            <ac:cxnSpMk id="11" creationId="{41B9A866-BCF1-B950-42DE-09DBE946C2E2}"/>
          </ac:cxnSpMkLst>
        </pc:cxnChg>
        <pc:cxnChg chg="add mod">
          <ac:chgData name="Abbie Allen" userId="0590438d-2375-4ac1-9344-12dfb4a6c982" providerId="ADAL" clId="{F6D967BF-7141-4DDE-AC45-3FCA8B9899F0}" dt="2023-03-14T14:08:06.968" v="3042" actId="208"/>
          <ac:cxnSpMkLst>
            <pc:docMk/>
            <pc:sldMk cId="3913187536" sldId="259"/>
            <ac:cxnSpMk id="13" creationId="{4FD27441-9A54-FE7C-9EE8-B6FF14EF34CE}"/>
          </ac:cxnSpMkLst>
        </pc:cxnChg>
        <pc:cxnChg chg="add mod">
          <ac:chgData name="Abbie Allen" userId="0590438d-2375-4ac1-9344-12dfb4a6c982" providerId="ADAL" clId="{F6D967BF-7141-4DDE-AC45-3FCA8B9899F0}" dt="2023-03-13T15:20:31.846" v="749" actId="13822"/>
          <ac:cxnSpMkLst>
            <pc:docMk/>
            <pc:sldMk cId="3913187536" sldId="259"/>
            <ac:cxnSpMk id="14" creationId="{CA339A6C-D0DC-8B2D-2370-A1C7C40A3810}"/>
          </ac:cxnSpMkLst>
        </pc:cxnChg>
        <pc:cxnChg chg="add mod">
          <ac:chgData name="Abbie Allen" userId="0590438d-2375-4ac1-9344-12dfb4a6c982" providerId="ADAL" clId="{F6D967BF-7141-4DDE-AC45-3FCA8B9899F0}" dt="2023-03-17T09:02:59.098" v="3140" actId="208"/>
          <ac:cxnSpMkLst>
            <pc:docMk/>
            <pc:sldMk cId="3913187536" sldId="259"/>
            <ac:cxnSpMk id="22" creationId="{27A8D855-A529-007D-03AE-19E797522659}"/>
          </ac:cxnSpMkLst>
        </pc:cxnChg>
        <pc:cxnChg chg="add mod">
          <ac:chgData name="Abbie Allen" userId="0590438d-2375-4ac1-9344-12dfb4a6c982" providerId="ADAL" clId="{F6D967BF-7141-4DDE-AC45-3FCA8B9899F0}" dt="2023-03-13T15:30:42.140" v="897" actId="208"/>
          <ac:cxnSpMkLst>
            <pc:docMk/>
            <pc:sldMk cId="3913187536" sldId="259"/>
            <ac:cxnSpMk id="30" creationId="{144E13B4-7A1B-C8B4-F0CD-9AE8002DF6DC}"/>
          </ac:cxnSpMkLst>
        </pc:cxnChg>
        <pc:cxnChg chg="add mod">
          <ac:chgData name="Abbie Allen" userId="0590438d-2375-4ac1-9344-12dfb4a6c982" providerId="ADAL" clId="{F6D967BF-7141-4DDE-AC45-3FCA8B9899F0}" dt="2023-03-13T15:55:14.725" v="2749" actId="208"/>
          <ac:cxnSpMkLst>
            <pc:docMk/>
            <pc:sldMk cId="3913187536" sldId="259"/>
            <ac:cxnSpMk id="33" creationId="{10A7AD06-691C-0F21-2C1C-8E1DAFE7C9A9}"/>
          </ac:cxnSpMkLst>
        </pc:cxnChg>
        <pc:cxnChg chg="add mod">
          <ac:chgData name="Abbie Allen" userId="0590438d-2375-4ac1-9344-12dfb4a6c982" providerId="ADAL" clId="{F6D967BF-7141-4DDE-AC45-3FCA8B9899F0}" dt="2023-03-27T11:33:06.060" v="3324" actId="208"/>
          <ac:cxnSpMkLst>
            <pc:docMk/>
            <pc:sldMk cId="3913187536" sldId="259"/>
            <ac:cxnSpMk id="35" creationId="{EE6B5830-1B49-2958-CDA7-0FC27A3884DE}"/>
          </ac:cxnSpMkLst>
        </pc:cxnChg>
      </pc:sldChg>
      <pc:sldChg chg="addSp delSp modSp mod">
        <pc:chgData name="Abbie Allen" userId="0590438d-2375-4ac1-9344-12dfb4a6c982" providerId="ADAL" clId="{F6D967BF-7141-4DDE-AC45-3FCA8B9899F0}" dt="2023-03-27T11:34:29.940" v="3348" actId="1076"/>
        <pc:sldMkLst>
          <pc:docMk/>
          <pc:sldMk cId="1234239181" sldId="260"/>
        </pc:sldMkLst>
        <pc:spChg chg="add mod">
          <ac:chgData name="Abbie Allen" userId="0590438d-2375-4ac1-9344-12dfb4a6c982" providerId="ADAL" clId="{F6D967BF-7141-4DDE-AC45-3FCA8B9899F0}" dt="2023-03-27T11:33:43.497" v="3340" actId="20577"/>
          <ac:spMkLst>
            <pc:docMk/>
            <pc:sldMk cId="1234239181" sldId="260"/>
            <ac:spMk id="2" creationId="{A5F77E6F-597A-6042-57DC-3B4D94406178}"/>
          </ac:spMkLst>
        </pc:spChg>
        <pc:spChg chg="add mod">
          <ac:chgData name="Abbie Allen" userId="0590438d-2375-4ac1-9344-12dfb4a6c982" providerId="ADAL" clId="{F6D967BF-7141-4DDE-AC45-3FCA8B9899F0}" dt="2023-03-06T13:06:52.742" v="170" actId="1076"/>
          <ac:spMkLst>
            <pc:docMk/>
            <pc:sldMk cId="1234239181" sldId="260"/>
            <ac:spMk id="4" creationId="{CFE22808-11F9-068D-8CAE-29C56F9F9382}"/>
          </ac:spMkLst>
        </pc:spChg>
        <pc:spChg chg="add mod">
          <ac:chgData name="Abbie Allen" userId="0590438d-2375-4ac1-9344-12dfb4a6c982" providerId="ADAL" clId="{F6D967BF-7141-4DDE-AC45-3FCA8B9899F0}" dt="2023-03-08T15:15:04.699" v="292" actId="1076"/>
          <ac:spMkLst>
            <pc:docMk/>
            <pc:sldMk cId="1234239181" sldId="260"/>
            <ac:spMk id="7" creationId="{5771FEF9-96EB-90BC-19A3-69614A73E305}"/>
          </ac:spMkLst>
        </pc:spChg>
        <pc:spChg chg="add del">
          <ac:chgData name="Abbie Allen" userId="0590438d-2375-4ac1-9344-12dfb4a6c982" providerId="ADAL" clId="{F6D967BF-7141-4DDE-AC45-3FCA8B9899F0}" dt="2023-03-27T11:34:02.964" v="3342" actId="478"/>
          <ac:spMkLst>
            <pc:docMk/>
            <pc:sldMk cId="1234239181" sldId="260"/>
            <ac:spMk id="9" creationId="{0D8AAC48-A05F-00FB-C24F-DA05F72E0791}"/>
          </ac:spMkLst>
        </pc:spChg>
        <pc:spChg chg="add mod">
          <ac:chgData name="Abbie Allen" userId="0590438d-2375-4ac1-9344-12dfb4a6c982" providerId="ADAL" clId="{F6D967BF-7141-4DDE-AC45-3FCA8B9899F0}" dt="2023-03-13T14:52:20.161" v="442" actId="1076"/>
          <ac:spMkLst>
            <pc:docMk/>
            <pc:sldMk cId="1234239181" sldId="260"/>
            <ac:spMk id="10" creationId="{116FDD2E-AAEF-521D-82B8-5F4C1EB51569}"/>
          </ac:spMkLst>
        </pc:spChg>
        <pc:spChg chg="add mod">
          <ac:chgData name="Abbie Allen" userId="0590438d-2375-4ac1-9344-12dfb4a6c982" providerId="ADAL" clId="{F6D967BF-7141-4DDE-AC45-3FCA8B9899F0}" dt="2023-03-13T15:04:06.644" v="589" actId="1076"/>
          <ac:spMkLst>
            <pc:docMk/>
            <pc:sldMk cId="1234239181" sldId="260"/>
            <ac:spMk id="13" creationId="{8DD7D7C5-F1BC-75D7-36FD-7E34C0B41914}"/>
          </ac:spMkLst>
        </pc:spChg>
        <pc:spChg chg="add mod">
          <ac:chgData name="Abbie Allen" userId="0590438d-2375-4ac1-9344-12dfb4a6c982" providerId="ADAL" clId="{F6D967BF-7141-4DDE-AC45-3FCA8B9899F0}" dt="2023-03-14T14:08:49.344" v="3051" actId="1076"/>
          <ac:spMkLst>
            <pc:docMk/>
            <pc:sldMk cId="1234239181" sldId="260"/>
            <ac:spMk id="14" creationId="{72E1A003-07DA-B59B-ACFC-F194F64A0AD4}"/>
          </ac:spMkLst>
        </pc:spChg>
        <pc:spChg chg="add mod">
          <ac:chgData name="Abbie Allen" userId="0590438d-2375-4ac1-9344-12dfb4a6c982" providerId="ADAL" clId="{F6D967BF-7141-4DDE-AC45-3FCA8B9899F0}" dt="2023-03-13T15:21:08.716" v="765" actId="1076"/>
          <ac:spMkLst>
            <pc:docMk/>
            <pc:sldMk cId="1234239181" sldId="260"/>
            <ac:spMk id="28" creationId="{75DF9F48-BC8D-59C6-DE6E-EBAB0E734B8A}"/>
          </ac:spMkLst>
        </pc:spChg>
        <pc:spChg chg="add mod">
          <ac:chgData name="Abbie Allen" userId="0590438d-2375-4ac1-9344-12dfb4a6c982" providerId="ADAL" clId="{F6D967BF-7141-4DDE-AC45-3FCA8B9899F0}" dt="2023-03-13T15:31:37.946" v="920" actId="1076"/>
          <ac:spMkLst>
            <pc:docMk/>
            <pc:sldMk cId="1234239181" sldId="260"/>
            <ac:spMk id="32" creationId="{47F8DECC-DC3C-7788-74B3-5A9EA4AB4348}"/>
          </ac:spMkLst>
        </pc:spChg>
        <pc:spChg chg="add mod">
          <ac:chgData name="Abbie Allen" userId="0590438d-2375-4ac1-9344-12dfb4a6c982" providerId="ADAL" clId="{F6D967BF-7141-4DDE-AC45-3FCA8B9899F0}" dt="2023-03-17T09:04:22.507" v="3159" actId="1076"/>
          <ac:spMkLst>
            <pc:docMk/>
            <pc:sldMk cId="1234239181" sldId="260"/>
            <ac:spMk id="33" creationId="{00CC311C-8917-9CCE-86D3-0779286DC8B5}"/>
          </ac:spMkLst>
        </pc:spChg>
        <pc:spChg chg="add mod">
          <ac:chgData name="Abbie Allen" userId="0590438d-2375-4ac1-9344-12dfb4a6c982" providerId="ADAL" clId="{F6D967BF-7141-4DDE-AC45-3FCA8B9899F0}" dt="2023-03-13T15:56:02.354" v="2779" actId="1076"/>
          <ac:spMkLst>
            <pc:docMk/>
            <pc:sldMk cId="1234239181" sldId="260"/>
            <ac:spMk id="35" creationId="{E03F9B3A-9812-793B-1DBF-2CC1D40BE834}"/>
          </ac:spMkLst>
        </pc:spChg>
        <pc:spChg chg="add mod">
          <ac:chgData name="Abbie Allen" userId="0590438d-2375-4ac1-9344-12dfb4a6c982" providerId="ADAL" clId="{F6D967BF-7141-4DDE-AC45-3FCA8B9899F0}" dt="2023-03-27T11:34:29.940" v="3348" actId="1076"/>
          <ac:spMkLst>
            <pc:docMk/>
            <pc:sldMk cId="1234239181" sldId="260"/>
            <ac:spMk id="38" creationId="{0951D05A-D244-BC27-71DE-8B7DB5866B5A}"/>
          </ac:spMkLst>
        </pc:spChg>
        <pc:spChg chg="del mod">
          <ac:chgData name="Abbie Allen" userId="0590438d-2375-4ac1-9344-12dfb4a6c982" providerId="ADAL" clId="{F6D967BF-7141-4DDE-AC45-3FCA8B9899F0}" dt="2023-03-14T14:06:02.820" v="3017" actId="478"/>
          <ac:spMkLst>
            <pc:docMk/>
            <pc:sldMk cId="1234239181" sldId="260"/>
            <ac:spMk id="63" creationId="{2430927E-DEC8-BB06-17EB-32C2FE64F6BC}"/>
          </ac:spMkLst>
        </pc:spChg>
        <pc:cxnChg chg="add mod">
          <ac:chgData name="Abbie Allen" userId="0590438d-2375-4ac1-9344-12dfb4a6c982" providerId="ADAL" clId="{F6D967BF-7141-4DDE-AC45-3FCA8B9899F0}" dt="2023-03-06T13:06:43.177" v="167" actId="13822"/>
          <ac:cxnSpMkLst>
            <pc:docMk/>
            <pc:sldMk cId="1234239181" sldId="260"/>
            <ac:cxnSpMk id="3" creationId="{13182C70-AFF5-DAF7-A77E-734D0EEE69B4}"/>
          </ac:cxnSpMkLst>
        </pc:cxnChg>
        <pc:cxnChg chg="add mod">
          <ac:chgData name="Abbie Allen" userId="0590438d-2375-4ac1-9344-12dfb4a6c982" providerId="ADAL" clId="{F6D967BF-7141-4DDE-AC45-3FCA8B9899F0}" dt="2023-03-08T15:14:54.094" v="289" actId="13822"/>
          <ac:cxnSpMkLst>
            <pc:docMk/>
            <pc:sldMk cId="1234239181" sldId="260"/>
            <ac:cxnSpMk id="5" creationId="{4FD691EF-98BD-B137-0CAF-281D7D3C8990}"/>
          </ac:cxnSpMkLst>
        </pc:cxnChg>
        <pc:cxnChg chg="add mod">
          <ac:chgData name="Abbie Allen" userId="0590438d-2375-4ac1-9344-12dfb4a6c982" providerId="ADAL" clId="{F6D967BF-7141-4DDE-AC45-3FCA8B9899F0}" dt="2023-03-13T14:52:10.996" v="439" actId="13822"/>
          <ac:cxnSpMkLst>
            <pc:docMk/>
            <pc:sldMk cId="1234239181" sldId="260"/>
            <ac:cxnSpMk id="8" creationId="{9819086F-3EA2-3668-5D75-D869C7A0854D}"/>
          </ac:cxnSpMkLst>
        </pc:cxnChg>
        <pc:cxnChg chg="add mod">
          <ac:chgData name="Abbie Allen" userId="0590438d-2375-4ac1-9344-12dfb4a6c982" providerId="ADAL" clId="{F6D967BF-7141-4DDE-AC45-3FCA8B9899F0}" dt="2023-03-14T14:08:39.409" v="3048" actId="208"/>
          <ac:cxnSpMkLst>
            <pc:docMk/>
            <pc:sldMk cId="1234239181" sldId="260"/>
            <ac:cxnSpMk id="11" creationId="{FE7DCAAD-EEDC-3CEE-21FD-1AC7E4FCCD4C}"/>
          </ac:cxnSpMkLst>
        </pc:cxnChg>
        <pc:cxnChg chg="add mod">
          <ac:chgData name="Abbie Allen" userId="0590438d-2375-4ac1-9344-12dfb4a6c982" providerId="ADAL" clId="{F6D967BF-7141-4DDE-AC45-3FCA8B9899F0}" dt="2023-03-13T15:03:57.134" v="586" actId="13822"/>
          <ac:cxnSpMkLst>
            <pc:docMk/>
            <pc:sldMk cId="1234239181" sldId="260"/>
            <ac:cxnSpMk id="12" creationId="{90F4CB5D-A434-F515-FD61-7C973DAA59B5}"/>
          </ac:cxnSpMkLst>
        </pc:cxnChg>
        <pc:cxnChg chg="add mod">
          <ac:chgData name="Abbie Allen" userId="0590438d-2375-4ac1-9344-12dfb4a6c982" providerId="ADAL" clId="{F6D967BF-7141-4DDE-AC45-3FCA8B9899F0}" dt="2023-03-13T15:20:59.831" v="762" actId="13822"/>
          <ac:cxnSpMkLst>
            <pc:docMk/>
            <pc:sldMk cId="1234239181" sldId="260"/>
            <ac:cxnSpMk id="27" creationId="{68F6F254-EE56-A120-A8E1-C926FEB64DAE}"/>
          </ac:cxnSpMkLst>
        </pc:cxnChg>
        <pc:cxnChg chg="add mod">
          <ac:chgData name="Abbie Allen" userId="0590438d-2375-4ac1-9344-12dfb4a6c982" providerId="ADAL" clId="{F6D967BF-7141-4DDE-AC45-3FCA8B9899F0}" dt="2023-03-17T09:04:12.330" v="3156" actId="208"/>
          <ac:cxnSpMkLst>
            <pc:docMk/>
            <pc:sldMk cId="1234239181" sldId="260"/>
            <ac:cxnSpMk id="29" creationId="{62D482CC-C69D-FE8E-6BC7-FFD375AFD4F6}"/>
          </ac:cxnSpMkLst>
        </pc:cxnChg>
        <pc:cxnChg chg="add mod">
          <ac:chgData name="Abbie Allen" userId="0590438d-2375-4ac1-9344-12dfb4a6c982" providerId="ADAL" clId="{F6D967BF-7141-4DDE-AC45-3FCA8B9899F0}" dt="2023-03-13T15:31:27.587" v="917" actId="208"/>
          <ac:cxnSpMkLst>
            <pc:docMk/>
            <pc:sldMk cId="1234239181" sldId="260"/>
            <ac:cxnSpMk id="30" creationId="{263800CB-19F4-CBE8-D960-78C381A463A8}"/>
          </ac:cxnSpMkLst>
        </pc:cxnChg>
        <pc:cxnChg chg="add mod">
          <ac:chgData name="Abbie Allen" userId="0590438d-2375-4ac1-9344-12dfb4a6c982" providerId="ADAL" clId="{F6D967BF-7141-4DDE-AC45-3FCA8B9899F0}" dt="2023-03-13T15:55:53.751" v="2776" actId="208"/>
          <ac:cxnSpMkLst>
            <pc:docMk/>
            <pc:sldMk cId="1234239181" sldId="260"/>
            <ac:cxnSpMk id="34" creationId="{ED078C75-AB77-B12C-6F7E-12B8C0E8F84D}"/>
          </ac:cxnSpMkLst>
        </pc:cxnChg>
        <pc:cxnChg chg="add mod">
          <ac:chgData name="Abbie Allen" userId="0590438d-2375-4ac1-9344-12dfb4a6c982" providerId="ADAL" clId="{F6D967BF-7141-4DDE-AC45-3FCA8B9899F0}" dt="2023-03-27T11:34:18.906" v="3345" actId="208"/>
          <ac:cxnSpMkLst>
            <pc:docMk/>
            <pc:sldMk cId="1234239181" sldId="260"/>
            <ac:cxnSpMk id="37" creationId="{ADC4F49E-AFF9-2CE8-3525-CF0A52B0FD4D}"/>
          </ac:cxnSpMkLst>
        </pc:cxnChg>
      </pc:sldChg>
      <pc:sldChg chg="addSp delSp modSp mod">
        <pc:chgData name="Abbie Allen" userId="0590438d-2375-4ac1-9344-12dfb4a6c982" providerId="ADAL" clId="{F6D967BF-7141-4DDE-AC45-3FCA8B9899F0}" dt="2023-03-27T11:35:17.923" v="3368" actId="1076"/>
        <pc:sldMkLst>
          <pc:docMk/>
          <pc:sldMk cId="3110186842" sldId="261"/>
        </pc:sldMkLst>
        <pc:spChg chg="add mod">
          <ac:chgData name="Abbie Allen" userId="0590438d-2375-4ac1-9344-12dfb4a6c982" providerId="ADAL" clId="{F6D967BF-7141-4DDE-AC45-3FCA8B9899F0}" dt="2023-03-27T11:34:40.156" v="3361" actId="20577"/>
          <ac:spMkLst>
            <pc:docMk/>
            <pc:sldMk cId="3110186842" sldId="261"/>
            <ac:spMk id="2" creationId="{C0BC859D-4651-4596-20F6-693267D05412}"/>
          </ac:spMkLst>
        </pc:spChg>
        <pc:spChg chg="add mod">
          <ac:chgData name="Abbie Allen" userId="0590438d-2375-4ac1-9344-12dfb4a6c982" providerId="ADAL" clId="{F6D967BF-7141-4DDE-AC45-3FCA8B9899F0}" dt="2023-03-06T13:07:21.704" v="175" actId="1076"/>
          <ac:spMkLst>
            <pc:docMk/>
            <pc:sldMk cId="3110186842" sldId="261"/>
            <ac:spMk id="4" creationId="{C32B4C56-0AC9-53D2-A892-D0636B9FF6F5}"/>
          </ac:spMkLst>
        </pc:spChg>
        <pc:spChg chg="add mod">
          <ac:chgData name="Abbie Allen" userId="0590438d-2375-4ac1-9344-12dfb4a6c982" providerId="ADAL" clId="{F6D967BF-7141-4DDE-AC45-3FCA8B9899F0}" dt="2023-03-08T15:15:47.050" v="298" actId="1076"/>
          <ac:spMkLst>
            <pc:docMk/>
            <pc:sldMk cId="3110186842" sldId="261"/>
            <ac:spMk id="8" creationId="{C7011540-6A25-87E1-48A0-AA17C0C1007A}"/>
          </ac:spMkLst>
        </pc:spChg>
        <pc:spChg chg="add mod">
          <ac:chgData name="Abbie Allen" userId="0590438d-2375-4ac1-9344-12dfb4a6c982" providerId="ADAL" clId="{F6D967BF-7141-4DDE-AC45-3FCA8B9899F0}" dt="2023-03-13T14:53:00.343" v="458" actId="1076"/>
          <ac:spMkLst>
            <pc:docMk/>
            <pc:sldMk cId="3110186842" sldId="261"/>
            <ac:spMk id="10" creationId="{0EAF545A-5895-BA4C-424D-1C8602506B57}"/>
          </ac:spMkLst>
        </pc:spChg>
        <pc:spChg chg="add mod">
          <ac:chgData name="Abbie Allen" userId="0590438d-2375-4ac1-9344-12dfb4a6c982" providerId="ADAL" clId="{F6D967BF-7141-4DDE-AC45-3FCA8B9899F0}" dt="2023-03-13T15:08:58.858" v="601" actId="1076"/>
          <ac:spMkLst>
            <pc:docMk/>
            <pc:sldMk cId="3110186842" sldId="261"/>
            <ac:spMk id="13" creationId="{384B1B9A-0ABD-9BD4-D29A-E834CDF88E2A}"/>
          </ac:spMkLst>
        </pc:spChg>
        <pc:spChg chg="add mod">
          <ac:chgData name="Abbie Allen" userId="0590438d-2375-4ac1-9344-12dfb4a6c982" providerId="ADAL" clId="{F6D967BF-7141-4DDE-AC45-3FCA8B9899F0}" dt="2023-03-14T14:09:18.009" v="3058" actId="1076"/>
          <ac:spMkLst>
            <pc:docMk/>
            <pc:sldMk cId="3110186842" sldId="261"/>
            <ac:spMk id="14" creationId="{F71FB5E9-0965-58D8-A763-F4B378DF5A8B}"/>
          </ac:spMkLst>
        </pc:spChg>
        <pc:spChg chg="add mod">
          <ac:chgData name="Abbie Allen" userId="0590438d-2375-4ac1-9344-12dfb4a6c982" providerId="ADAL" clId="{F6D967BF-7141-4DDE-AC45-3FCA8B9899F0}" dt="2023-03-13T15:21:41.624" v="771" actId="1076"/>
          <ac:spMkLst>
            <pc:docMk/>
            <pc:sldMk cId="3110186842" sldId="261"/>
            <ac:spMk id="29" creationId="{E2D9ABB2-EB0C-C310-5F51-231C94A86D1A}"/>
          </ac:spMkLst>
        </pc:spChg>
        <pc:spChg chg="add mod">
          <ac:chgData name="Abbie Allen" userId="0590438d-2375-4ac1-9344-12dfb4a6c982" providerId="ADAL" clId="{F6D967BF-7141-4DDE-AC45-3FCA8B9899F0}" dt="2023-03-17T09:05:00.047" v="3175" actId="1076"/>
          <ac:spMkLst>
            <pc:docMk/>
            <pc:sldMk cId="3110186842" sldId="261"/>
            <ac:spMk id="30" creationId="{0421BE9D-20D9-F4D8-05F3-5ED159B31F3B}"/>
          </ac:spMkLst>
        </pc:spChg>
        <pc:spChg chg="del">
          <ac:chgData name="Abbie Allen" userId="0590438d-2375-4ac1-9344-12dfb4a6c982" providerId="ADAL" clId="{F6D967BF-7141-4DDE-AC45-3FCA8B9899F0}" dt="2023-03-14T14:08:54.227" v="3052" actId="478"/>
          <ac:spMkLst>
            <pc:docMk/>
            <pc:sldMk cId="3110186842" sldId="261"/>
            <ac:spMk id="31" creationId="{1D8368B3-4B10-C7C3-6A5A-64893BAC8D79}"/>
          </ac:spMkLst>
        </pc:spChg>
        <pc:spChg chg="add mod">
          <ac:chgData name="Abbie Allen" userId="0590438d-2375-4ac1-9344-12dfb4a6c982" providerId="ADAL" clId="{F6D967BF-7141-4DDE-AC45-3FCA8B9899F0}" dt="2023-03-13T15:32:14.226" v="938" actId="1076"/>
          <ac:spMkLst>
            <pc:docMk/>
            <pc:sldMk cId="3110186842" sldId="261"/>
            <ac:spMk id="33" creationId="{0CE28A82-0B5F-4B1F-D52C-25B1911750C8}"/>
          </ac:spMkLst>
        </pc:spChg>
        <pc:spChg chg="add mod">
          <ac:chgData name="Abbie Allen" userId="0590438d-2375-4ac1-9344-12dfb4a6c982" providerId="ADAL" clId="{F6D967BF-7141-4DDE-AC45-3FCA8B9899F0}" dt="2023-03-27T11:35:17.923" v="3368" actId="1076"/>
          <ac:spMkLst>
            <pc:docMk/>
            <pc:sldMk cId="3110186842" sldId="261"/>
            <ac:spMk id="36" creationId="{250B9345-0D2E-D8F4-EA60-537AAB120C57}"/>
          </ac:spMkLst>
        </pc:spChg>
        <pc:spChg chg="add mod">
          <ac:chgData name="Abbie Allen" userId="0590438d-2375-4ac1-9344-12dfb4a6c982" providerId="ADAL" clId="{F6D967BF-7141-4DDE-AC45-3FCA8B9899F0}" dt="2023-03-13T15:56:44.726" v="2807" actId="1076"/>
          <ac:spMkLst>
            <pc:docMk/>
            <pc:sldMk cId="3110186842" sldId="261"/>
            <ac:spMk id="37" creationId="{FBE65BEE-E6B8-92E5-46FF-EB45D86C8E55}"/>
          </ac:spMkLst>
        </pc:spChg>
        <pc:spChg chg="del mod">
          <ac:chgData name="Abbie Allen" userId="0590438d-2375-4ac1-9344-12dfb4a6c982" providerId="ADAL" clId="{F6D967BF-7141-4DDE-AC45-3FCA8B9899F0}" dt="2023-03-14T14:06:09.206" v="3019" actId="478"/>
          <ac:spMkLst>
            <pc:docMk/>
            <pc:sldMk cId="3110186842" sldId="261"/>
            <ac:spMk id="66" creationId="{2430927E-DEC8-BB06-17EB-32C2FE64F6BC}"/>
          </ac:spMkLst>
        </pc:spChg>
        <pc:cxnChg chg="add mod">
          <ac:chgData name="Abbie Allen" userId="0590438d-2375-4ac1-9344-12dfb4a6c982" providerId="ADAL" clId="{F6D967BF-7141-4DDE-AC45-3FCA8B9899F0}" dt="2023-03-06T13:07:27.902" v="176" actId="14100"/>
          <ac:cxnSpMkLst>
            <pc:docMk/>
            <pc:sldMk cId="3110186842" sldId="261"/>
            <ac:cxnSpMk id="3" creationId="{AA593C5A-880C-FCED-540C-384EF6FEBCF2}"/>
          </ac:cxnSpMkLst>
        </pc:cxnChg>
        <pc:cxnChg chg="add mod">
          <ac:chgData name="Abbie Allen" userId="0590438d-2375-4ac1-9344-12dfb4a6c982" providerId="ADAL" clId="{F6D967BF-7141-4DDE-AC45-3FCA8B9899F0}" dt="2023-03-08T15:15:37.250" v="295" actId="13822"/>
          <ac:cxnSpMkLst>
            <pc:docMk/>
            <pc:sldMk cId="3110186842" sldId="261"/>
            <ac:cxnSpMk id="5" creationId="{E2FF2CF0-3FD4-AF28-92A8-FB3AEBE36464}"/>
          </ac:cxnSpMkLst>
        </pc:cxnChg>
        <pc:cxnChg chg="add mod">
          <ac:chgData name="Abbie Allen" userId="0590438d-2375-4ac1-9344-12dfb4a6c982" providerId="ADAL" clId="{F6D967BF-7141-4DDE-AC45-3FCA8B9899F0}" dt="2023-03-13T14:52:49.664" v="455" actId="13822"/>
          <ac:cxnSpMkLst>
            <pc:docMk/>
            <pc:sldMk cId="3110186842" sldId="261"/>
            <ac:cxnSpMk id="7" creationId="{6C172B12-C5C7-04AA-D148-0F2A0A8BFAA9}"/>
          </ac:cxnSpMkLst>
        </pc:cxnChg>
        <pc:cxnChg chg="add mod">
          <ac:chgData name="Abbie Allen" userId="0590438d-2375-4ac1-9344-12dfb4a6c982" providerId="ADAL" clId="{F6D967BF-7141-4DDE-AC45-3FCA8B9899F0}" dt="2023-03-14T14:09:07.665" v="3055" actId="208"/>
          <ac:cxnSpMkLst>
            <pc:docMk/>
            <pc:sldMk cId="3110186842" sldId="261"/>
            <ac:cxnSpMk id="11" creationId="{9810FAA9-DF05-3C04-EA73-9B613D722C4C}"/>
          </ac:cxnSpMkLst>
        </pc:cxnChg>
        <pc:cxnChg chg="add mod">
          <ac:chgData name="Abbie Allen" userId="0590438d-2375-4ac1-9344-12dfb4a6c982" providerId="ADAL" clId="{F6D967BF-7141-4DDE-AC45-3FCA8B9899F0}" dt="2023-03-13T15:08:47.222" v="598" actId="13822"/>
          <ac:cxnSpMkLst>
            <pc:docMk/>
            <pc:sldMk cId="3110186842" sldId="261"/>
            <ac:cxnSpMk id="12" creationId="{5A4FA717-2D9F-CC49-5DB4-8CD7BABD1605}"/>
          </ac:cxnSpMkLst>
        </pc:cxnChg>
        <pc:cxnChg chg="add mod">
          <ac:chgData name="Abbie Allen" userId="0590438d-2375-4ac1-9344-12dfb4a6c982" providerId="ADAL" clId="{F6D967BF-7141-4DDE-AC45-3FCA8B9899F0}" dt="2023-03-13T15:21:34.112" v="768" actId="13822"/>
          <ac:cxnSpMkLst>
            <pc:docMk/>
            <pc:sldMk cId="3110186842" sldId="261"/>
            <ac:cxnSpMk id="27" creationId="{EB5414F1-585B-1794-8EDB-5CCBF28E817D}"/>
          </ac:cxnSpMkLst>
        </pc:cxnChg>
        <pc:cxnChg chg="add mod">
          <ac:chgData name="Abbie Allen" userId="0590438d-2375-4ac1-9344-12dfb4a6c982" providerId="ADAL" clId="{F6D967BF-7141-4DDE-AC45-3FCA8B9899F0}" dt="2023-03-17T09:04:49.114" v="3172" actId="208"/>
          <ac:cxnSpMkLst>
            <pc:docMk/>
            <pc:sldMk cId="3110186842" sldId="261"/>
            <ac:cxnSpMk id="28" creationId="{7CFD24FB-3934-3323-1675-BD9BBD672FF0}"/>
          </ac:cxnSpMkLst>
        </pc:cxnChg>
        <pc:cxnChg chg="add mod">
          <ac:chgData name="Abbie Allen" userId="0590438d-2375-4ac1-9344-12dfb4a6c982" providerId="ADAL" clId="{F6D967BF-7141-4DDE-AC45-3FCA8B9899F0}" dt="2023-03-27T11:35:06.713" v="3365" actId="208"/>
          <ac:cxnSpMkLst>
            <pc:docMk/>
            <pc:sldMk cId="3110186842" sldId="261"/>
            <ac:cxnSpMk id="31" creationId="{EE1AF682-AE5A-1B89-7755-041346C85542}"/>
          </ac:cxnSpMkLst>
        </pc:cxnChg>
        <pc:cxnChg chg="add mod">
          <ac:chgData name="Abbie Allen" userId="0590438d-2375-4ac1-9344-12dfb4a6c982" providerId="ADAL" clId="{F6D967BF-7141-4DDE-AC45-3FCA8B9899F0}" dt="2023-03-13T15:32:03.431" v="935" actId="208"/>
          <ac:cxnSpMkLst>
            <pc:docMk/>
            <pc:sldMk cId="3110186842" sldId="261"/>
            <ac:cxnSpMk id="32" creationId="{F237E559-616B-E8B7-617F-C1C6C15770DF}"/>
          </ac:cxnSpMkLst>
        </pc:cxnChg>
        <pc:cxnChg chg="add mod">
          <ac:chgData name="Abbie Allen" userId="0590438d-2375-4ac1-9344-12dfb4a6c982" providerId="ADAL" clId="{F6D967BF-7141-4DDE-AC45-3FCA8B9899F0}" dt="2023-03-13T15:56:35.465" v="2804" actId="208"/>
          <ac:cxnSpMkLst>
            <pc:docMk/>
            <pc:sldMk cId="3110186842" sldId="261"/>
            <ac:cxnSpMk id="35" creationId="{A8BBED8B-4D0B-B692-78B9-4D591CE9D7BD}"/>
          </ac:cxnSpMkLst>
        </pc:cxnChg>
      </pc:sldChg>
      <pc:sldChg chg="addSp delSp modSp mod">
        <pc:chgData name="Abbie Allen" userId="0590438d-2375-4ac1-9344-12dfb4a6c982" providerId="ADAL" clId="{F6D967BF-7141-4DDE-AC45-3FCA8B9899F0}" dt="2023-03-27T11:36:14.958" v="3387" actId="20577"/>
        <pc:sldMkLst>
          <pc:docMk/>
          <pc:sldMk cId="2453866377" sldId="262"/>
        </pc:sldMkLst>
        <pc:spChg chg="add mod">
          <ac:chgData name="Abbie Allen" userId="0590438d-2375-4ac1-9344-12dfb4a6c982" providerId="ADAL" clId="{F6D967BF-7141-4DDE-AC45-3FCA8B9899F0}" dt="2023-03-27T11:36:14.958" v="3387" actId="20577"/>
          <ac:spMkLst>
            <pc:docMk/>
            <pc:sldMk cId="2453866377" sldId="262"/>
            <ac:spMk id="2" creationId="{BA48CA07-2229-0DCB-188A-33C9CAFFC21E}"/>
          </ac:spMkLst>
        </pc:spChg>
        <pc:spChg chg="add mod">
          <ac:chgData name="Abbie Allen" userId="0590438d-2375-4ac1-9344-12dfb4a6c982" providerId="ADAL" clId="{F6D967BF-7141-4DDE-AC45-3FCA8B9899F0}" dt="2023-03-06T13:08:02.741" v="181" actId="1076"/>
          <ac:spMkLst>
            <pc:docMk/>
            <pc:sldMk cId="2453866377" sldId="262"/>
            <ac:spMk id="4" creationId="{07FBDBE6-9137-DF01-F389-520AC30690E5}"/>
          </ac:spMkLst>
        </pc:spChg>
        <pc:spChg chg="add mod">
          <ac:chgData name="Abbie Allen" userId="0590438d-2375-4ac1-9344-12dfb4a6c982" providerId="ADAL" clId="{F6D967BF-7141-4DDE-AC45-3FCA8B9899F0}" dt="2023-03-08T15:16:29.859" v="314" actId="1076"/>
          <ac:spMkLst>
            <pc:docMk/>
            <pc:sldMk cId="2453866377" sldId="262"/>
            <ac:spMk id="7" creationId="{D4A69146-290A-F92C-E3BA-25654DFD988E}"/>
          </ac:spMkLst>
        </pc:spChg>
        <pc:spChg chg="add mod">
          <ac:chgData name="Abbie Allen" userId="0590438d-2375-4ac1-9344-12dfb4a6c982" providerId="ADAL" clId="{F6D967BF-7141-4DDE-AC45-3FCA8B9899F0}" dt="2023-03-13T15:57:21.476" v="2835" actId="1076"/>
          <ac:spMkLst>
            <pc:docMk/>
            <pc:sldMk cId="2453866377" sldId="262"/>
            <ac:spMk id="9" creationId="{D3832989-F7E5-4006-9469-B263CD16667A}"/>
          </ac:spMkLst>
        </pc:spChg>
        <pc:spChg chg="add mod">
          <ac:chgData name="Abbie Allen" userId="0590438d-2375-4ac1-9344-12dfb4a6c982" providerId="ADAL" clId="{F6D967BF-7141-4DDE-AC45-3FCA8B9899F0}" dt="2023-03-13T15:09:42.018" v="613" actId="1076"/>
          <ac:spMkLst>
            <pc:docMk/>
            <pc:sldMk cId="2453866377" sldId="262"/>
            <ac:spMk id="12" creationId="{28DC8B12-B255-DCA8-589A-26585E3F218A}"/>
          </ac:spMkLst>
        </pc:spChg>
        <pc:spChg chg="add mod">
          <ac:chgData name="Abbie Allen" userId="0590438d-2375-4ac1-9344-12dfb4a6c982" providerId="ADAL" clId="{F6D967BF-7141-4DDE-AC45-3FCA8B9899F0}" dt="2023-03-13T15:22:15.123" v="788" actId="1076"/>
          <ac:spMkLst>
            <pc:docMk/>
            <pc:sldMk cId="2453866377" sldId="262"/>
            <ac:spMk id="27" creationId="{D16CC5DB-859E-41F3-8E43-B5362C153BF9}"/>
          </ac:spMkLst>
        </pc:spChg>
        <pc:spChg chg="add mod">
          <ac:chgData name="Abbie Allen" userId="0590438d-2375-4ac1-9344-12dfb4a6c982" providerId="ADAL" clId="{F6D967BF-7141-4DDE-AC45-3FCA8B9899F0}" dt="2023-03-14T14:09:50.696" v="3064" actId="1076"/>
          <ac:spMkLst>
            <pc:docMk/>
            <pc:sldMk cId="2453866377" sldId="262"/>
            <ac:spMk id="28" creationId="{2503230E-7B6F-DE31-5403-CB22AFB8FF98}"/>
          </ac:spMkLst>
        </pc:spChg>
        <pc:spChg chg="add mod">
          <ac:chgData name="Abbie Allen" userId="0590438d-2375-4ac1-9344-12dfb4a6c982" providerId="ADAL" clId="{F6D967BF-7141-4DDE-AC45-3FCA8B9899F0}" dt="2023-03-13T15:32:47.677" v="956" actId="1076"/>
          <ac:spMkLst>
            <pc:docMk/>
            <pc:sldMk cId="2453866377" sldId="262"/>
            <ac:spMk id="30" creationId="{CD1B21B3-1078-0669-4354-61784C85357E}"/>
          </ac:spMkLst>
        </pc:spChg>
        <pc:spChg chg="add mod">
          <ac:chgData name="Abbie Allen" userId="0590438d-2375-4ac1-9344-12dfb4a6c982" providerId="ADAL" clId="{F6D967BF-7141-4DDE-AC45-3FCA8B9899F0}" dt="2023-03-17T09:05:33.488" v="3191" actId="1076"/>
          <ac:spMkLst>
            <pc:docMk/>
            <pc:sldMk cId="2453866377" sldId="262"/>
            <ac:spMk id="33" creationId="{75EBEBBF-403C-EA4E-BAE0-4B7F08B2F3BD}"/>
          </ac:spMkLst>
        </pc:spChg>
        <pc:spChg chg="add mod">
          <ac:chgData name="Abbie Allen" userId="0590438d-2375-4ac1-9344-12dfb4a6c982" providerId="ADAL" clId="{F6D967BF-7141-4DDE-AC45-3FCA8B9899F0}" dt="2023-03-13T15:57:41.132" v="2841" actId="1076"/>
          <ac:spMkLst>
            <pc:docMk/>
            <pc:sldMk cId="2453866377" sldId="262"/>
            <ac:spMk id="35" creationId="{BAF57896-7029-6848-3E48-6433EBC5BDEB}"/>
          </ac:spMkLst>
        </pc:spChg>
        <pc:spChg chg="add mod">
          <ac:chgData name="Abbie Allen" userId="0590438d-2375-4ac1-9344-12dfb4a6c982" providerId="ADAL" clId="{F6D967BF-7141-4DDE-AC45-3FCA8B9899F0}" dt="2023-03-27T11:36:07.728" v="3374" actId="1076"/>
          <ac:spMkLst>
            <pc:docMk/>
            <pc:sldMk cId="2453866377" sldId="262"/>
            <ac:spMk id="36" creationId="{85C77B47-5C6C-A7CE-6430-F15EB781F432}"/>
          </ac:spMkLst>
        </pc:spChg>
        <pc:spChg chg="del mod">
          <ac:chgData name="Abbie Allen" userId="0590438d-2375-4ac1-9344-12dfb4a6c982" providerId="ADAL" clId="{F6D967BF-7141-4DDE-AC45-3FCA8B9899F0}" dt="2023-03-14T14:06:14.268" v="3021" actId="478"/>
          <ac:spMkLst>
            <pc:docMk/>
            <pc:sldMk cId="2453866377" sldId="262"/>
            <ac:spMk id="61" creationId="{2430927E-DEC8-BB06-17EB-32C2FE64F6BC}"/>
          </ac:spMkLst>
        </pc:spChg>
        <pc:cxnChg chg="add mod">
          <ac:chgData name="Abbie Allen" userId="0590438d-2375-4ac1-9344-12dfb4a6c982" providerId="ADAL" clId="{F6D967BF-7141-4DDE-AC45-3FCA8B9899F0}" dt="2023-03-06T13:07:52.815" v="178" actId="13822"/>
          <ac:cxnSpMkLst>
            <pc:docMk/>
            <pc:sldMk cId="2453866377" sldId="262"/>
            <ac:cxnSpMk id="3" creationId="{5B7F4132-17F0-EA4F-D7F9-F49B036DAC82}"/>
          </ac:cxnSpMkLst>
        </pc:cxnChg>
        <pc:cxnChg chg="add mod">
          <ac:chgData name="Abbie Allen" userId="0590438d-2375-4ac1-9344-12dfb4a6c982" providerId="ADAL" clId="{F6D967BF-7141-4DDE-AC45-3FCA8B9899F0}" dt="2023-03-08T15:16:15.104" v="311" actId="13822"/>
          <ac:cxnSpMkLst>
            <pc:docMk/>
            <pc:sldMk cId="2453866377" sldId="262"/>
            <ac:cxnSpMk id="5" creationId="{4E7F6E63-6FF2-29B1-98EA-1E35C771CA60}"/>
          </ac:cxnSpMkLst>
        </pc:cxnChg>
        <pc:cxnChg chg="add mod">
          <ac:chgData name="Abbie Allen" userId="0590438d-2375-4ac1-9344-12dfb4a6c982" providerId="ADAL" clId="{F6D967BF-7141-4DDE-AC45-3FCA8B9899F0}" dt="2023-03-13T14:53:32.529" v="480" actId="13822"/>
          <ac:cxnSpMkLst>
            <pc:docMk/>
            <pc:sldMk cId="2453866377" sldId="262"/>
            <ac:cxnSpMk id="8" creationId="{EE20BE42-946A-F195-DDF1-19D1C70C22A7}"/>
          </ac:cxnSpMkLst>
        </pc:cxnChg>
        <pc:cxnChg chg="add mod">
          <ac:chgData name="Abbie Allen" userId="0590438d-2375-4ac1-9344-12dfb4a6c982" providerId="ADAL" clId="{F6D967BF-7141-4DDE-AC45-3FCA8B9899F0}" dt="2023-03-13T15:09:34.114" v="610" actId="13822"/>
          <ac:cxnSpMkLst>
            <pc:docMk/>
            <pc:sldMk cId="2453866377" sldId="262"/>
            <ac:cxnSpMk id="11" creationId="{A9F5CDA8-579D-BF95-0B9B-1696DCF82234}"/>
          </ac:cxnSpMkLst>
        </pc:cxnChg>
        <pc:cxnChg chg="add mod">
          <ac:chgData name="Abbie Allen" userId="0590438d-2375-4ac1-9344-12dfb4a6c982" providerId="ADAL" clId="{F6D967BF-7141-4DDE-AC45-3FCA8B9899F0}" dt="2023-03-14T14:09:39.945" v="3061" actId="208"/>
          <ac:cxnSpMkLst>
            <pc:docMk/>
            <pc:sldMk cId="2453866377" sldId="262"/>
            <ac:cxnSpMk id="13" creationId="{90BC8D1E-AD52-BFE8-EF0A-6764545E4828}"/>
          </ac:cxnSpMkLst>
        </pc:cxnChg>
        <pc:cxnChg chg="add mod">
          <ac:chgData name="Abbie Allen" userId="0590438d-2375-4ac1-9344-12dfb4a6c982" providerId="ADAL" clId="{F6D967BF-7141-4DDE-AC45-3FCA8B9899F0}" dt="2023-03-13T15:22:06.911" v="785" actId="13822"/>
          <ac:cxnSpMkLst>
            <pc:docMk/>
            <pc:sldMk cId="2453866377" sldId="262"/>
            <ac:cxnSpMk id="14" creationId="{C2FE2580-9BFB-DA3F-EE13-DDC32CB8E99A}"/>
          </ac:cxnSpMkLst>
        </pc:cxnChg>
        <pc:cxnChg chg="add mod">
          <ac:chgData name="Abbie Allen" userId="0590438d-2375-4ac1-9344-12dfb4a6c982" providerId="ADAL" clId="{F6D967BF-7141-4DDE-AC45-3FCA8B9899F0}" dt="2023-03-13T15:32:39.534" v="953" actId="208"/>
          <ac:cxnSpMkLst>
            <pc:docMk/>
            <pc:sldMk cId="2453866377" sldId="262"/>
            <ac:cxnSpMk id="29" creationId="{7303FB66-C1A2-7C63-7073-39E8DDF856D0}"/>
          </ac:cxnSpMkLst>
        </pc:cxnChg>
        <pc:cxnChg chg="add mod">
          <ac:chgData name="Abbie Allen" userId="0590438d-2375-4ac1-9344-12dfb4a6c982" providerId="ADAL" clId="{F6D967BF-7141-4DDE-AC45-3FCA8B9899F0}" dt="2023-03-17T09:05:26.225" v="3188" actId="208"/>
          <ac:cxnSpMkLst>
            <pc:docMk/>
            <pc:sldMk cId="2453866377" sldId="262"/>
            <ac:cxnSpMk id="31" creationId="{0FAFACE3-4251-F776-CDE7-B64C4DE606DA}"/>
          </ac:cxnSpMkLst>
        </pc:cxnChg>
        <pc:cxnChg chg="add mod">
          <ac:chgData name="Abbie Allen" userId="0590438d-2375-4ac1-9344-12dfb4a6c982" providerId="ADAL" clId="{F6D967BF-7141-4DDE-AC45-3FCA8B9899F0}" dt="2023-03-13T15:57:31.929" v="2838" actId="208"/>
          <ac:cxnSpMkLst>
            <pc:docMk/>
            <pc:sldMk cId="2453866377" sldId="262"/>
            <ac:cxnSpMk id="32" creationId="{F825F8BD-2417-DFFD-AE61-A3B72B3D10DF}"/>
          </ac:cxnSpMkLst>
        </pc:cxnChg>
        <pc:cxnChg chg="add mod">
          <ac:chgData name="Abbie Allen" userId="0590438d-2375-4ac1-9344-12dfb4a6c982" providerId="ADAL" clId="{F6D967BF-7141-4DDE-AC45-3FCA8B9899F0}" dt="2023-03-27T11:35:54.268" v="3371" actId="208"/>
          <ac:cxnSpMkLst>
            <pc:docMk/>
            <pc:sldMk cId="2453866377" sldId="262"/>
            <ac:cxnSpMk id="34" creationId="{6C42DBDB-032F-2F41-B821-1FDCD9153714}"/>
          </ac:cxnSpMkLst>
        </pc:cxnChg>
      </pc:sldChg>
      <pc:sldChg chg="addSp delSp modSp mod">
        <pc:chgData name="Abbie Allen" userId="0590438d-2375-4ac1-9344-12dfb4a6c982" providerId="ADAL" clId="{F6D967BF-7141-4DDE-AC45-3FCA8B9899F0}" dt="2023-03-27T11:37:24.679" v="3425" actId="20577"/>
        <pc:sldMkLst>
          <pc:docMk/>
          <pc:sldMk cId="2309344519" sldId="264"/>
        </pc:sldMkLst>
        <pc:spChg chg="add mod">
          <ac:chgData name="Abbie Allen" userId="0590438d-2375-4ac1-9344-12dfb4a6c982" providerId="ADAL" clId="{F6D967BF-7141-4DDE-AC45-3FCA8B9899F0}" dt="2023-03-27T11:37:24.679" v="3425" actId="20577"/>
          <ac:spMkLst>
            <pc:docMk/>
            <pc:sldMk cId="2309344519" sldId="264"/>
            <ac:spMk id="2" creationId="{F20014F4-C65F-FFA6-6AFB-D62C92101FD3}"/>
          </ac:spMkLst>
        </pc:spChg>
        <pc:spChg chg="add mod">
          <ac:chgData name="Abbie Allen" userId="0590438d-2375-4ac1-9344-12dfb4a6c982" providerId="ADAL" clId="{F6D967BF-7141-4DDE-AC45-3FCA8B9899F0}" dt="2023-03-06T13:09:04.261" v="191" actId="1076"/>
          <ac:spMkLst>
            <pc:docMk/>
            <pc:sldMk cId="2309344519" sldId="264"/>
            <ac:spMk id="4" creationId="{E57227A5-4FE0-7F75-7572-754C771E461D}"/>
          </ac:spMkLst>
        </pc:spChg>
        <pc:spChg chg="add mod">
          <ac:chgData name="Abbie Allen" userId="0590438d-2375-4ac1-9344-12dfb4a6c982" providerId="ADAL" clId="{F6D967BF-7141-4DDE-AC45-3FCA8B9899F0}" dt="2023-03-08T15:18:00.822" v="346" actId="1076"/>
          <ac:spMkLst>
            <pc:docMk/>
            <pc:sldMk cId="2309344519" sldId="264"/>
            <ac:spMk id="7" creationId="{B7B89398-27F4-2609-E972-D568267A359A}"/>
          </ac:spMkLst>
        </pc:spChg>
        <pc:spChg chg="add mod">
          <ac:chgData name="Abbie Allen" userId="0590438d-2375-4ac1-9344-12dfb4a6c982" providerId="ADAL" clId="{F6D967BF-7141-4DDE-AC45-3FCA8B9899F0}" dt="2023-03-13T14:56:22.324" v="505" actId="1076"/>
          <ac:spMkLst>
            <pc:docMk/>
            <pc:sldMk cId="2309344519" sldId="264"/>
            <ac:spMk id="9" creationId="{358F6996-AB8F-5493-52A2-638A7683CFFC}"/>
          </ac:spMkLst>
        </pc:spChg>
        <pc:spChg chg="add mod">
          <ac:chgData name="Abbie Allen" userId="0590438d-2375-4ac1-9344-12dfb4a6c982" providerId="ADAL" clId="{F6D967BF-7141-4DDE-AC45-3FCA8B9899F0}" dt="2023-03-14T14:11:02.631" v="3078" actId="1076"/>
          <ac:spMkLst>
            <pc:docMk/>
            <pc:sldMk cId="2309344519" sldId="264"/>
            <ac:spMk id="13" creationId="{4EBAB117-03D0-5E66-BE4C-868FA7F16710}"/>
          </ac:spMkLst>
        </pc:spChg>
        <pc:spChg chg="add mod">
          <ac:chgData name="Abbie Allen" userId="0590438d-2375-4ac1-9344-12dfb4a6c982" providerId="ADAL" clId="{F6D967BF-7141-4DDE-AC45-3FCA8B9899F0}" dt="2023-03-13T15:11:59.091" v="646" actId="1076"/>
          <ac:spMkLst>
            <pc:docMk/>
            <pc:sldMk cId="2309344519" sldId="264"/>
            <ac:spMk id="14" creationId="{D2E67A2B-036E-3346-49B1-5CE2E295703D}"/>
          </ac:spMkLst>
        </pc:spChg>
        <pc:spChg chg="del">
          <ac:chgData name="Abbie Allen" userId="0590438d-2375-4ac1-9344-12dfb4a6c982" providerId="ADAL" clId="{F6D967BF-7141-4DDE-AC45-3FCA8B9899F0}" dt="2023-03-14T14:10:31.723" v="3072" actId="478"/>
          <ac:spMkLst>
            <pc:docMk/>
            <pc:sldMk cId="2309344519" sldId="264"/>
            <ac:spMk id="16" creationId="{DC0E0036-FF98-E8C8-0A15-46D1988CF08C}"/>
          </ac:spMkLst>
        </pc:spChg>
        <pc:spChg chg="add mod">
          <ac:chgData name="Abbie Allen" userId="0590438d-2375-4ac1-9344-12dfb4a6c982" providerId="ADAL" clId="{F6D967BF-7141-4DDE-AC45-3FCA8B9899F0}" dt="2023-03-17T09:06:36.462" v="3223" actId="1076"/>
          <ac:spMkLst>
            <pc:docMk/>
            <pc:sldMk cId="2309344519" sldId="264"/>
            <ac:spMk id="28" creationId="{644F05E5-8E33-686F-F0DF-FF480AE43DA8}"/>
          </ac:spMkLst>
        </pc:spChg>
        <pc:spChg chg="add mod">
          <ac:chgData name="Abbie Allen" userId="0590438d-2375-4ac1-9344-12dfb4a6c982" providerId="ADAL" clId="{F6D967BF-7141-4DDE-AC45-3FCA8B9899F0}" dt="2023-03-13T15:23:31.170" v="816" actId="1076"/>
          <ac:spMkLst>
            <pc:docMk/>
            <pc:sldMk cId="2309344519" sldId="264"/>
            <ac:spMk id="30" creationId="{91BF87E1-1189-7697-DC7C-619F9A6933C2}"/>
          </ac:spMkLst>
        </pc:spChg>
        <pc:spChg chg="add mod">
          <ac:chgData name="Abbie Allen" userId="0590438d-2375-4ac1-9344-12dfb4a6c982" providerId="ADAL" clId="{F6D967BF-7141-4DDE-AC45-3FCA8B9899F0}" dt="2023-03-13T15:34:26.703" v="993" actId="1076"/>
          <ac:spMkLst>
            <pc:docMk/>
            <pc:sldMk cId="2309344519" sldId="264"/>
            <ac:spMk id="33" creationId="{0656AB80-4433-776E-507B-54DD6B07E9A9}"/>
          </ac:spMkLst>
        </pc:spChg>
        <pc:spChg chg="add mod">
          <ac:chgData name="Abbie Allen" userId="0590438d-2375-4ac1-9344-12dfb4a6c982" providerId="ADAL" clId="{F6D967BF-7141-4DDE-AC45-3FCA8B9899F0}" dt="2023-03-27T11:37:17.931" v="3412" actId="1076"/>
          <ac:spMkLst>
            <pc:docMk/>
            <pc:sldMk cId="2309344519" sldId="264"/>
            <ac:spMk id="34" creationId="{9F6B0A7C-6D21-04FE-1FBC-0B6D29E8E856}"/>
          </ac:spMkLst>
        </pc:spChg>
        <pc:spChg chg="add mod">
          <ac:chgData name="Abbie Allen" userId="0590438d-2375-4ac1-9344-12dfb4a6c982" providerId="ADAL" clId="{F6D967BF-7141-4DDE-AC45-3FCA8B9899F0}" dt="2023-03-13T15:59:38.003" v="2898" actId="1076"/>
          <ac:spMkLst>
            <pc:docMk/>
            <pc:sldMk cId="2309344519" sldId="264"/>
            <ac:spMk id="36" creationId="{529BF231-F044-DBEC-4489-214EDBD8E03B}"/>
          </ac:spMkLst>
        </pc:spChg>
        <pc:spChg chg="del mod">
          <ac:chgData name="Abbie Allen" userId="0590438d-2375-4ac1-9344-12dfb4a6c982" providerId="ADAL" clId="{F6D967BF-7141-4DDE-AC45-3FCA8B9899F0}" dt="2023-03-14T14:06:35.377" v="3025" actId="478"/>
          <ac:spMkLst>
            <pc:docMk/>
            <pc:sldMk cId="2309344519" sldId="264"/>
            <ac:spMk id="59" creationId="{2430927E-DEC8-BB06-17EB-32C2FE64F6BC}"/>
          </ac:spMkLst>
        </pc:spChg>
        <pc:cxnChg chg="add mod">
          <ac:chgData name="Abbie Allen" userId="0590438d-2375-4ac1-9344-12dfb4a6c982" providerId="ADAL" clId="{F6D967BF-7141-4DDE-AC45-3FCA8B9899F0}" dt="2023-03-06T13:08:55.789" v="188" actId="13822"/>
          <ac:cxnSpMkLst>
            <pc:docMk/>
            <pc:sldMk cId="2309344519" sldId="264"/>
            <ac:cxnSpMk id="3" creationId="{80459220-6B63-9112-AE66-5DD3DBE18340}"/>
          </ac:cxnSpMkLst>
        </pc:cxnChg>
        <pc:cxnChg chg="add mod">
          <ac:chgData name="Abbie Allen" userId="0590438d-2375-4ac1-9344-12dfb4a6c982" providerId="ADAL" clId="{F6D967BF-7141-4DDE-AC45-3FCA8B9899F0}" dt="2023-03-08T15:17:51.648" v="343" actId="13822"/>
          <ac:cxnSpMkLst>
            <pc:docMk/>
            <pc:sldMk cId="2309344519" sldId="264"/>
            <ac:cxnSpMk id="5" creationId="{0DB98796-509D-3AD2-7E12-012DBA6FFA08}"/>
          </ac:cxnSpMkLst>
        </pc:cxnChg>
        <pc:cxnChg chg="add mod">
          <ac:chgData name="Abbie Allen" userId="0590438d-2375-4ac1-9344-12dfb4a6c982" providerId="ADAL" clId="{F6D967BF-7141-4DDE-AC45-3FCA8B9899F0}" dt="2023-03-13T14:56:13.104" v="502" actId="13822"/>
          <ac:cxnSpMkLst>
            <pc:docMk/>
            <pc:sldMk cId="2309344519" sldId="264"/>
            <ac:cxnSpMk id="8" creationId="{09E15187-DF72-ABEC-5672-846AFEAC53D4}"/>
          </ac:cxnSpMkLst>
        </pc:cxnChg>
        <pc:cxnChg chg="add mod">
          <ac:chgData name="Abbie Allen" userId="0590438d-2375-4ac1-9344-12dfb4a6c982" providerId="ADAL" clId="{F6D967BF-7141-4DDE-AC45-3FCA8B9899F0}" dt="2023-03-13T15:11:50.788" v="643" actId="13822"/>
          <ac:cxnSpMkLst>
            <pc:docMk/>
            <pc:sldMk cId="2309344519" sldId="264"/>
            <ac:cxnSpMk id="11" creationId="{A9FFBA60-9D78-0D13-2275-39215B43A820}"/>
          </ac:cxnSpMkLst>
        </pc:cxnChg>
        <pc:cxnChg chg="add mod">
          <ac:chgData name="Abbie Allen" userId="0590438d-2375-4ac1-9344-12dfb4a6c982" providerId="ADAL" clId="{F6D967BF-7141-4DDE-AC45-3FCA8B9899F0}" dt="2023-03-14T14:10:53.225" v="3075" actId="208"/>
          <ac:cxnSpMkLst>
            <pc:docMk/>
            <pc:sldMk cId="2309344519" sldId="264"/>
            <ac:cxnSpMk id="12" creationId="{0AB89727-54B3-3611-D6D9-CFC2E2D41FA5}"/>
          </ac:cxnSpMkLst>
        </pc:cxnChg>
        <pc:cxnChg chg="add mod">
          <ac:chgData name="Abbie Allen" userId="0590438d-2375-4ac1-9344-12dfb4a6c982" providerId="ADAL" clId="{F6D967BF-7141-4DDE-AC45-3FCA8B9899F0}" dt="2023-03-17T09:06:28.188" v="3220" actId="208"/>
          <ac:cxnSpMkLst>
            <pc:docMk/>
            <pc:sldMk cId="2309344519" sldId="264"/>
            <ac:cxnSpMk id="16" creationId="{C7E9BE72-88EB-10DB-167D-5A7C32803111}"/>
          </ac:cxnSpMkLst>
        </pc:cxnChg>
        <pc:cxnChg chg="add mod">
          <ac:chgData name="Abbie Allen" userId="0590438d-2375-4ac1-9344-12dfb4a6c982" providerId="ADAL" clId="{F6D967BF-7141-4DDE-AC45-3FCA8B9899F0}" dt="2023-03-13T15:23:22.002" v="813" actId="13822"/>
          <ac:cxnSpMkLst>
            <pc:docMk/>
            <pc:sldMk cId="2309344519" sldId="264"/>
            <ac:cxnSpMk id="29" creationId="{A2CC1487-BFF7-ADFE-FEA0-046ED6A2C640}"/>
          </ac:cxnSpMkLst>
        </pc:cxnChg>
        <pc:cxnChg chg="add mod">
          <ac:chgData name="Abbie Allen" userId="0590438d-2375-4ac1-9344-12dfb4a6c982" providerId="ADAL" clId="{F6D967BF-7141-4DDE-AC45-3FCA8B9899F0}" dt="2023-03-27T11:37:09.299" v="3409" actId="208"/>
          <ac:cxnSpMkLst>
            <pc:docMk/>
            <pc:sldMk cId="2309344519" sldId="264"/>
            <ac:cxnSpMk id="31" creationId="{9E45EC63-2BBB-66C4-E6AD-A0772DA169EE}"/>
          </ac:cxnSpMkLst>
        </pc:cxnChg>
        <pc:cxnChg chg="add mod">
          <ac:chgData name="Abbie Allen" userId="0590438d-2375-4ac1-9344-12dfb4a6c982" providerId="ADAL" clId="{F6D967BF-7141-4DDE-AC45-3FCA8B9899F0}" dt="2023-03-13T15:34:17.272" v="990" actId="208"/>
          <ac:cxnSpMkLst>
            <pc:docMk/>
            <pc:sldMk cId="2309344519" sldId="264"/>
            <ac:cxnSpMk id="32" creationId="{0008A8DF-8C85-9B3E-8129-FC8EAC3B56F9}"/>
          </ac:cxnSpMkLst>
        </pc:cxnChg>
        <pc:cxnChg chg="add mod">
          <ac:chgData name="Abbie Allen" userId="0590438d-2375-4ac1-9344-12dfb4a6c982" providerId="ADAL" clId="{F6D967BF-7141-4DDE-AC45-3FCA8B9899F0}" dt="2023-03-13T15:59:29.311" v="2895" actId="208"/>
          <ac:cxnSpMkLst>
            <pc:docMk/>
            <pc:sldMk cId="2309344519" sldId="264"/>
            <ac:cxnSpMk id="35" creationId="{21F118EA-4A21-12D5-6371-8873655F63B1}"/>
          </ac:cxnSpMkLst>
        </pc:cxnChg>
      </pc:sldChg>
      <pc:sldChg chg="addSp delSp modSp mod">
        <pc:chgData name="Abbie Allen" userId="0590438d-2375-4ac1-9344-12dfb4a6c982" providerId="ADAL" clId="{F6D967BF-7141-4DDE-AC45-3FCA8B9899F0}" dt="2023-03-27T11:36:53.051" v="3406" actId="1076"/>
        <pc:sldMkLst>
          <pc:docMk/>
          <pc:sldMk cId="2423187528" sldId="265"/>
        </pc:sldMkLst>
        <pc:spChg chg="add mod">
          <ac:chgData name="Abbie Allen" userId="0590438d-2375-4ac1-9344-12dfb4a6c982" providerId="ADAL" clId="{F6D967BF-7141-4DDE-AC45-3FCA8B9899F0}" dt="2023-03-27T11:36:42.453" v="3403" actId="20577"/>
          <ac:spMkLst>
            <pc:docMk/>
            <pc:sldMk cId="2423187528" sldId="265"/>
            <ac:spMk id="3" creationId="{715081EA-5FB8-F30F-D80A-DAA84AD1D0FB}"/>
          </ac:spMkLst>
        </pc:spChg>
        <pc:spChg chg="add mod">
          <ac:chgData name="Abbie Allen" userId="0590438d-2375-4ac1-9344-12dfb4a6c982" providerId="ADAL" clId="{F6D967BF-7141-4DDE-AC45-3FCA8B9899F0}" dt="2023-03-06T13:08:31.623" v="186" actId="1076"/>
          <ac:spMkLst>
            <pc:docMk/>
            <pc:sldMk cId="2423187528" sldId="265"/>
            <ac:spMk id="5" creationId="{1B168034-06C8-46C4-FD49-FAC51930D8CA}"/>
          </ac:spMkLst>
        </pc:spChg>
        <pc:spChg chg="add mod">
          <ac:chgData name="Abbie Allen" userId="0590438d-2375-4ac1-9344-12dfb4a6c982" providerId="ADAL" clId="{F6D967BF-7141-4DDE-AC45-3FCA8B9899F0}" dt="2023-03-08T15:17:15.905" v="341" actId="1076"/>
          <ac:spMkLst>
            <pc:docMk/>
            <pc:sldMk cId="2423187528" sldId="265"/>
            <ac:spMk id="8" creationId="{AA9AEE13-20A8-0B54-7289-F80193E08507}"/>
          </ac:spMkLst>
        </pc:spChg>
        <pc:spChg chg="add mod">
          <ac:chgData name="Abbie Allen" userId="0590438d-2375-4ac1-9344-12dfb4a6c982" providerId="ADAL" clId="{F6D967BF-7141-4DDE-AC45-3FCA8B9899F0}" dt="2023-03-13T14:55:46.242" v="490" actId="1076"/>
          <ac:spMkLst>
            <pc:docMk/>
            <pc:sldMk cId="2423187528" sldId="265"/>
            <ac:spMk id="12" creationId="{B0720480-8D3D-985A-5FFD-A09DF31630DF}"/>
          </ac:spMkLst>
        </pc:spChg>
        <pc:spChg chg="add mod">
          <ac:chgData name="Abbie Allen" userId="0590438d-2375-4ac1-9344-12dfb4a6c982" providerId="ADAL" clId="{F6D967BF-7141-4DDE-AC45-3FCA8B9899F0}" dt="2023-03-13T15:10:59.964" v="625" actId="1076"/>
          <ac:spMkLst>
            <pc:docMk/>
            <pc:sldMk cId="2423187528" sldId="265"/>
            <ac:spMk id="15" creationId="{158D2568-3598-CC03-CD19-3BD42C3B4E96}"/>
          </ac:spMkLst>
        </pc:spChg>
        <pc:spChg chg="add mod">
          <ac:chgData name="Abbie Allen" userId="0590438d-2375-4ac1-9344-12dfb4a6c982" providerId="ADAL" clId="{F6D967BF-7141-4DDE-AC45-3FCA8B9899F0}" dt="2023-03-14T14:10:25.248" v="3071" actId="1076"/>
          <ac:spMkLst>
            <pc:docMk/>
            <pc:sldMk cId="2423187528" sldId="265"/>
            <ac:spMk id="28" creationId="{5070AE06-3144-4854-1E51-8EF1531BDAAB}"/>
          </ac:spMkLst>
        </pc:spChg>
        <pc:spChg chg="add mod">
          <ac:chgData name="Abbie Allen" userId="0590438d-2375-4ac1-9344-12dfb4a6c982" providerId="ADAL" clId="{F6D967BF-7141-4DDE-AC45-3FCA8B9899F0}" dt="2023-03-13T15:22:57.444" v="801" actId="1076"/>
          <ac:spMkLst>
            <pc:docMk/>
            <pc:sldMk cId="2423187528" sldId="265"/>
            <ac:spMk id="30" creationId="{952E1C87-54F3-4660-B788-6FA9A27A3D2F}"/>
          </ac:spMkLst>
        </pc:spChg>
        <pc:spChg chg="add mod">
          <ac:chgData name="Abbie Allen" userId="0590438d-2375-4ac1-9344-12dfb4a6c982" providerId="ADAL" clId="{F6D967BF-7141-4DDE-AC45-3FCA8B9899F0}" dt="2023-03-17T09:05:58.330" v="3197" actId="1076"/>
          <ac:spMkLst>
            <pc:docMk/>
            <pc:sldMk cId="2423187528" sldId="265"/>
            <ac:spMk id="31" creationId="{66AEB0BF-48C9-2F4F-E0D7-4134B134138F}"/>
          </ac:spMkLst>
        </pc:spChg>
        <pc:spChg chg="add mod">
          <ac:chgData name="Abbie Allen" userId="0590438d-2375-4ac1-9344-12dfb4a6c982" providerId="ADAL" clId="{F6D967BF-7141-4DDE-AC45-3FCA8B9899F0}" dt="2023-03-13T15:33:36.523" v="975" actId="1076"/>
          <ac:spMkLst>
            <pc:docMk/>
            <pc:sldMk cId="2423187528" sldId="265"/>
            <ac:spMk id="34" creationId="{EC629EB6-F1AC-A788-7592-834A78CDB3AD}"/>
          </ac:spMkLst>
        </pc:spChg>
        <pc:spChg chg="add mod">
          <ac:chgData name="Abbie Allen" userId="0590438d-2375-4ac1-9344-12dfb4a6c982" providerId="ADAL" clId="{F6D967BF-7141-4DDE-AC45-3FCA8B9899F0}" dt="2023-03-27T11:36:53.051" v="3406" actId="1076"/>
          <ac:spMkLst>
            <pc:docMk/>
            <pc:sldMk cId="2423187528" sldId="265"/>
            <ac:spMk id="35" creationId="{89013662-4D55-9D35-FCDC-9F8FD5ED7EDC}"/>
          </ac:spMkLst>
        </pc:spChg>
        <pc:spChg chg="add mod">
          <ac:chgData name="Abbie Allen" userId="0590438d-2375-4ac1-9344-12dfb4a6c982" providerId="ADAL" clId="{F6D967BF-7141-4DDE-AC45-3FCA8B9899F0}" dt="2023-03-13T15:58:38.995" v="2870" actId="1076"/>
          <ac:spMkLst>
            <pc:docMk/>
            <pc:sldMk cId="2423187528" sldId="265"/>
            <ac:spMk id="39" creationId="{32DAD5AB-7975-76BC-A7BA-7A1476D67585}"/>
          </ac:spMkLst>
        </pc:spChg>
        <pc:spChg chg="del mod">
          <ac:chgData name="Abbie Allen" userId="0590438d-2375-4ac1-9344-12dfb4a6c982" providerId="ADAL" clId="{F6D967BF-7141-4DDE-AC45-3FCA8B9899F0}" dt="2023-03-14T14:06:24.229" v="3023" actId="478"/>
          <ac:spMkLst>
            <pc:docMk/>
            <pc:sldMk cId="2423187528" sldId="265"/>
            <ac:spMk id="57" creationId="{2430927E-DEC8-BB06-17EB-32C2FE64F6BC}"/>
          </ac:spMkLst>
        </pc:spChg>
        <pc:cxnChg chg="add mod">
          <ac:chgData name="Abbie Allen" userId="0590438d-2375-4ac1-9344-12dfb4a6c982" providerId="ADAL" clId="{F6D967BF-7141-4DDE-AC45-3FCA8B9899F0}" dt="2023-03-06T13:08:21.405" v="183" actId="13822"/>
          <ac:cxnSpMkLst>
            <pc:docMk/>
            <pc:sldMk cId="2423187528" sldId="265"/>
            <ac:cxnSpMk id="4" creationId="{A295C8E6-B23F-CE80-AFC5-6666936FA7AE}"/>
          </ac:cxnSpMkLst>
        </pc:cxnChg>
        <pc:cxnChg chg="add mod">
          <ac:chgData name="Abbie Allen" userId="0590438d-2375-4ac1-9344-12dfb4a6c982" providerId="ADAL" clId="{F6D967BF-7141-4DDE-AC45-3FCA8B9899F0}" dt="2023-03-08T15:17:06.289" v="338" actId="13822"/>
          <ac:cxnSpMkLst>
            <pc:docMk/>
            <pc:sldMk cId="2423187528" sldId="265"/>
            <ac:cxnSpMk id="7" creationId="{5F7242CF-8FBB-51C6-05DD-211E0AEE640B}"/>
          </ac:cxnSpMkLst>
        </pc:cxnChg>
        <pc:cxnChg chg="add mod">
          <ac:chgData name="Abbie Allen" userId="0590438d-2375-4ac1-9344-12dfb4a6c982" providerId="ADAL" clId="{F6D967BF-7141-4DDE-AC45-3FCA8B9899F0}" dt="2023-03-13T14:55:35.723" v="487" actId="13822"/>
          <ac:cxnSpMkLst>
            <pc:docMk/>
            <pc:sldMk cId="2423187528" sldId="265"/>
            <ac:cxnSpMk id="9" creationId="{05C56D77-5D97-276C-A405-932FFD520BDF}"/>
          </ac:cxnSpMkLst>
        </pc:cxnChg>
        <pc:cxnChg chg="add mod">
          <ac:chgData name="Abbie Allen" userId="0590438d-2375-4ac1-9344-12dfb4a6c982" providerId="ADAL" clId="{F6D967BF-7141-4DDE-AC45-3FCA8B9899F0}" dt="2023-03-14T14:10:14.408" v="3068" actId="208"/>
          <ac:cxnSpMkLst>
            <pc:docMk/>
            <pc:sldMk cId="2423187528" sldId="265"/>
            <ac:cxnSpMk id="11" creationId="{8F0398BD-4C13-66B5-CFFD-42D911D582C9}"/>
          </ac:cxnSpMkLst>
        </pc:cxnChg>
        <pc:cxnChg chg="add mod">
          <ac:chgData name="Abbie Allen" userId="0590438d-2375-4ac1-9344-12dfb4a6c982" providerId="ADAL" clId="{F6D967BF-7141-4DDE-AC45-3FCA8B9899F0}" dt="2023-03-17T09:05:50.124" v="3194" actId="208"/>
          <ac:cxnSpMkLst>
            <pc:docMk/>
            <pc:sldMk cId="2423187528" sldId="265"/>
            <ac:cxnSpMk id="13" creationId="{DE63E94A-444B-D14F-B740-10021F43BF66}"/>
          </ac:cxnSpMkLst>
        </pc:cxnChg>
        <pc:cxnChg chg="add mod">
          <ac:chgData name="Abbie Allen" userId="0590438d-2375-4ac1-9344-12dfb4a6c982" providerId="ADAL" clId="{F6D967BF-7141-4DDE-AC45-3FCA8B9899F0}" dt="2023-03-13T15:10:51.165" v="622" actId="13822"/>
          <ac:cxnSpMkLst>
            <pc:docMk/>
            <pc:sldMk cId="2423187528" sldId="265"/>
            <ac:cxnSpMk id="14" creationId="{813D4EEC-3C7C-6751-8460-23DD85AB4FB5}"/>
          </ac:cxnSpMkLst>
        </pc:cxnChg>
        <pc:cxnChg chg="add mod">
          <ac:chgData name="Abbie Allen" userId="0590438d-2375-4ac1-9344-12dfb4a6c982" providerId="ADAL" clId="{F6D967BF-7141-4DDE-AC45-3FCA8B9899F0}" dt="2023-03-13T15:22:49.207" v="798" actId="13822"/>
          <ac:cxnSpMkLst>
            <pc:docMk/>
            <pc:sldMk cId="2423187528" sldId="265"/>
            <ac:cxnSpMk id="29" creationId="{F41EC726-F0DE-04CF-613D-FB14EBC3C56C}"/>
          </ac:cxnSpMkLst>
        </pc:cxnChg>
        <pc:cxnChg chg="add mod">
          <ac:chgData name="Abbie Allen" userId="0590438d-2375-4ac1-9344-12dfb4a6c982" providerId="ADAL" clId="{F6D967BF-7141-4DDE-AC45-3FCA8B9899F0}" dt="2023-03-13T15:33:27.496" v="972" actId="208"/>
          <ac:cxnSpMkLst>
            <pc:docMk/>
            <pc:sldMk cId="2423187528" sldId="265"/>
            <ac:cxnSpMk id="32" creationId="{96B14B00-9086-36AF-7644-0C655E13489B}"/>
          </ac:cxnSpMkLst>
        </pc:cxnChg>
        <pc:cxnChg chg="add mod">
          <ac:chgData name="Abbie Allen" userId="0590438d-2375-4ac1-9344-12dfb4a6c982" providerId="ADAL" clId="{F6D967BF-7141-4DDE-AC45-3FCA8B9899F0}" dt="2023-03-27T11:36:33.960" v="3390" actId="208"/>
          <ac:cxnSpMkLst>
            <pc:docMk/>
            <pc:sldMk cId="2423187528" sldId="265"/>
            <ac:cxnSpMk id="33" creationId="{0519CCE2-83A9-DB73-D880-FC90E710405B}"/>
          </ac:cxnSpMkLst>
        </pc:cxnChg>
        <pc:cxnChg chg="add mod">
          <ac:chgData name="Abbie Allen" userId="0590438d-2375-4ac1-9344-12dfb4a6c982" providerId="ADAL" clId="{F6D967BF-7141-4DDE-AC45-3FCA8B9899F0}" dt="2023-03-13T15:58:55.154" v="2871" actId="14100"/>
          <ac:cxnSpMkLst>
            <pc:docMk/>
            <pc:sldMk cId="2423187528" sldId="265"/>
            <ac:cxnSpMk id="36" creationId="{D3AC3782-F998-A099-BD59-4292DAF898C5}"/>
          </ac:cxnSpMkLst>
        </pc:cxnChg>
      </pc:sldChg>
      <pc:sldChg chg="addSp delSp modSp mod">
        <pc:chgData name="Abbie Allen" userId="0590438d-2375-4ac1-9344-12dfb4a6c982" providerId="ADAL" clId="{F6D967BF-7141-4DDE-AC45-3FCA8B9899F0}" dt="2023-03-27T11:38:03.204" v="3446" actId="1076"/>
        <pc:sldMkLst>
          <pc:docMk/>
          <pc:sldMk cId="3990185868" sldId="266"/>
        </pc:sldMkLst>
        <pc:spChg chg="add mod">
          <ac:chgData name="Abbie Allen" userId="0590438d-2375-4ac1-9344-12dfb4a6c982" providerId="ADAL" clId="{F6D967BF-7141-4DDE-AC45-3FCA8B9899F0}" dt="2023-03-27T11:37:37.531" v="3440" actId="20577"/>
          <ac:spMkLst>
            <pc:docMk/>
            <pc:sldMk cId="3990185868" sldId="266"/>
            <ac:spMk id="2" creationId="{7679D53F-5E18-C3BD-67B5-D9146874A3CE}"/>
          </ac:spMkLst>
        </pc:spChg>
        <pc:spChg chg="add mod">
          <ac:chgData name="Abbie Allen" userId="0590438d-2375-4ac1-9344-12dfb4a6c982" providerId="ADAL" clId="{F6D967BF-7141-4DDE-AC45-3FCA8B9899F0}" dt="2023-03-08T15:18:32.844" v="362" actId="1076"/>
          <ac:spMkLst>
            <pc:docMk/>
            <pc:sldMk cId="3990185868" sldId="266"/>
            <ac:spMk id="5" creationId="{FE52295E-8904-0A66-B6C1-CC53FEC22A53}"/>
          </ac:spMkLst>
        </pc:spChg>
        <pc:spChg chg="add mod">
          <ac:chgData name="Abbie Allen" userId="0590438d-2375-4ac1-9344-12dfb4a6c982" providerId="ADAL" clId="{F6D967BF-7141-4DDE-AC45-3FCA8B9899F0}" dt="2023-03-06T13:09:40.205" v="198" actId="1076"/>
          <ac:spMkLst>
            <pc:docMk/>
            <pc:sldMk cId="3990185868" sldId="266"/>
            <ac:spMk id="7" creationId="{34FF35B8-A4E2-4BD0-3ED4-1FA0F5A98587}"/>
          </ac:spMkLst>
        </pc:spChg>
        <pc:spChg chg="add mod">
          <ac:chgData name="Abbie Allen" userId="0590438d-2375-4ac1-9344-12dfb4a6c982" providerId="ADAL" clId="{F6D967BF-7141-4DDE-AC45-3FCA8B9899F0}" dt="2023-03-13T14:57:02.189" v="521" actId="1076"/>
          <ac:spMkLst>
            <pc:docMk/>
            <pc:sldMk cId="3990185868" sldId="266"/>
            <ac:spMk id="10" creationId="{9E0AE331-F36D-B003-B40B-A19EBF91FAA2}"/>
          </ac:spMkLst>
        </pc:spChg>
        <pc:spChg chg="add mod">
          <ac:chgData name="Abbie Allen" userId="0590438d-2375-4ac1-9344-12dfb4a6c982" providerId="ADAL" clId="{F6D967BF-7141-4DDE-AC45-3FCA8B9899F0}" dt="2023-03-13T15:12:29.030" v="651" actId="1076"/>
          <ac:spMkLst>
            <pc:docMk/>
            <pc:sldMk cId="3990185868" sldId="266"/>
            <ac:spMk id="13" creationId="{B20507A6-FD3E-015A-127C-AF8D6B1C7973}"/>
          </ac:spMkLst>
        </pc:spChg>
        <pc:spChg chg="add mod">
          <ac:chgData name="Abbie Allen" userId="0590438d-2375-4ac1-9344-12dfb4a6c982" providerId="ADAL" clId="{F6D967BF-7141-4DDE-AC45-3FCA8B9899F0}" dt="2023-03-14T14:11:25.944" v="3084" actId="1076"/>
          <ac:spMkLst>
            <pc:docMk/>
            <pc:sldMk cId="3990185868" sldId="266"/>
            <ac:spMk id="14" creationId="{78708CBB-AA18-C321-960B-8CDF3E3AD51D}"/>
          </ac:spMkLst>
        </pc:spChg>
        <pc:spChg chg="add mod">
          <ac:chgData name="Abbie Allen" userId="0590438d-2375-4ac1-9344-12dfb4a6c982" providerId="ADAL" clId="{F6D967BF-7141-4DDE-AC45-3FCA8B9899F0}" dt="2023-03-13T15:24:09.392" v="831" actId="1076"/>
          <ac:spMkLst>
            <pc:docMk/>
            <pc:sldMk cId="3990185868" sldId="266"/>
            <ac:spMk id="28" creationId="{62150EDD-E946-EC61-907A-F620A617C270}"/>
          </ac:spMkLst>
        </pc:spChg>
        <pc:spChg chg="add mod">
          <ac:chgData name="Abbie Allen" userId="0590438d-2375-4ac1-9344-12dfb4a6c982" providerId="ADAL" clId="{F6D967BF-7141-4DDE-AC45-3FCA8B9899F0}" dt="2023-03-17T09:07:13.318" v="3229" actId="1076"/>
          <ac:spMkLst>
            <pc:docMk/>
            <pc:sldMk cId="3990185868" sldId="266"/>
            <ac:spMk id="31" creationId="{E37AC89D-A5A1-A5AB-926F-BDD0A8DB7C5D}"/>
          </ac:spMkLst>
        </pc:spChg>
        <pc:spChg chg="add mod">
          <ac:chgData name="Abbie Allen" userId="0590438d-2375-4ac1-9344-12dfb4a6c982" providerId="ADAL" clId="{F6D967BF-7141-4DDE-AC45-3FCA8B9899F0}" dt="2023-03-13T15:35:04.340" v="1012" actId="1076"/>
          <ac:spMkLst>
            <pc:docMk/>
            <pc:sldMk cId="3990185868" sldId="266"/>
            <ac:spMk id="32" creationId="{846C5F26-3F39-38E7-397D-35568DE1EAC2}"/>
          </ac:spMkLst>
        </pc:spChg>
        <pc:spChg chg="add mod">
          <ac:chgData name="Abbie Allen" userId="0590438d-2375-4ac1-9344-12dfb4a6c982" providerId="ADAL" clId="{F6D967BF-7141-4DDE-AC45-3FCA8B9899F0}" dt="2023-03-13T16:00:14.576" v="2925" actId="1076"/>
          <ac:spMkLst>
            <pc:docMk/>
            <pc:sldMk cId="3990185868" sldId="266"/>
            <ac:spMk id="35" creationId="{A76D51E9-55B9-DDAE-ED18-C99663E6FE42}"/>
          </ac:spMkLst>
        </pc:spChg>
        <pc:spChg chg="add mod">
          <ac:chgData name="Abbie Allen" userId="0590438d-2375-4ac1-9344-12dfb4a6c982" providerId="ADAL" clId="{F6D967BF-7141-4DDE-AC45-3FCA8B9899F0}" dt="2023-03-27T11:38:03.204" v="3446" actId="1076"/>
          <ac:spMkLst>
            <pc:docMk/>
            <pc:sldMk cId="3990185868" sldId="266"/>
            <ac:spMk id="36" creationId="{9672F740-8293-D0A6-CD6A-98B7A7DEEF93}"/>
          </ac:spMkLst>
        </pc:spChg>
        <pc:spChg chg="del mod">
          <ac:chgData name="Abbie Allen" userId="0590438d-2375-4ac1-9344-12dfb4a6c982" providerId="ADAL" clId="{F6D967BF-7141-4DDE-AC45-3FCA8B9899F0}" dt="2023-03-14T14:06:44.760" v="3027" actId="478"/>
          <ac:spMkLst>
            <pc:docMk/>
            <pc:sldMk cId="3990185868" sldId="266"/>
            <ac:spMk id="58" creationId="{2430927E-DEC8-BB06-17EB-32C2FE64F6BC}"/>
          </ac:spMkLst>
        </pc:spChg>
        <pc:cxnChg chg="add mod">
          <ac:chgData name="Abbie Allen" userId="0590438d-2375-4ac1-9344-12dfb4a6c982" providerId="ADAL" clId="{F6D967BF-7141-4DDE-AC45-3FCA8B9899F0}" dt="2023-03-06T13:09:30.562" v="195" actId="13822"/>
          <ac:cxnSpMkLst>
            <pc:docMk/>
            <pc:sldMk cId="3990185868" sldId="266"/>
            <ac:cxnSpMk id="3" creationId="{08936532-6E63-0E02-A883-61A0F6FE5E06}"/>
          </ac:cxnSpMkLst>
        </pc:cxnChg>
        <pc:cxnChg chg="add mod">
          <ac:chgData name="Abbie Allen" userId="0590438d-2375-4ac1-9344-12dfb4a6c982" providerId="ADAL" clId="{F6D967BF-7141-4DDE-AC45-3FCA8B9899F0}" dt="2023-03-08T15:18:24.249" v="359" actId="13822"/>
          <ac:cxnSpMkLst>
            <pc:docMk/>
            <pc:sldMk cId="3990185868" sldId="266"/>
            <ac:cxnSpMk id="4" creationId="{9EA391EE-56B1-7B83-99D0-CF7316A685CE}"/>
          </ac:cxnSpMkLst>
        </pc:cxnChg>
        <pc:cxnChg chg="add mod">
          <ac:chgData name="Abbie Allen" userId="0590438d-2375-4ac1-9344-12dfb4a6c982" providerId="ADAL" clId="{F6D967BF-7141-4DDE-AC45-3FCA8B9899F0}" dt="2023-03-13T14:56:52.623" v="518" actId="13822"/>
          <ac:cxnSpMkLst>
            <pc:docMk/>
            <pc:sldMk cId="3990185868" sldId="266"/>
            <ac:cxnSpMk id="8" creationId="{AAC4B32B-542C-44FA-9BFB-9A856FE1FC52}"/>
          </ac:cxnSpMkLst>
        </pc:cxnChg>
        <pc:cxnChg chg="add mod">
          <ac:chgData name="Abbie Allen" userId="0590438d-2375-4ac1-9344-12dfb4a6c982" providerId="ADAL" clId="{F6D967BF-7141-4DDE-AC45-3FCA8B9899F0}" dt="2023-03-14T14:11:16.233" v="3081" actId="208"/>
          <ac:cxnSpMkLst>
            <pc:docMk/>
            <pc:sldMk cId="3990185868" sldId="266"/>
            <ac:cxnSpMk id="11" creationId="{D8C12CFC-2B07-75FD-9DDA-B56DF339379F}"/>
          </ac:cxnSpMkLst>
        </pc:cxnChg>
        <pc:cxnChg chg="add mod">
          <ac:chgData name="Abbie Allen" userId="0590438d-2375-4ac1-9344-12dfb4a6c982" providerId="ADAL" clId="{F6D967BF-7141-4DDE-AC45-3FCA8B9899F0}" dt="2023-03-13T15:12:20.513" v="648" actId="13822"/>
          <ac:cxnSpMkLst>
            <pc:docMk/>
            <pc:sldMk cId="3990185868" sldId="266"/>
            <ac:cxnSpMk id="12" creationId="{90484077-96C0-AC5D-EAFA-01C4856A7E6E}"/>
          </ac:cxnSpMkLst>
        </pc:cxnChg>
        <pc:cxnChg chg="add mod">
          <ac:chgData name="Abbie Allen" userId="0590438d-2375-4ac1-9344-12dfb4a6c982" providerId="ADAL" clId="{F6D967BF-7141-4DDE-AC45-3FCA8B9899F0}" dt="2023-03-13T15:23:59.479" v="828" actId="13822"/>
          <ac:cxnSpMkLst>
            <pc:docMk/>
            <pc:sldMk cId="3990185868" sldId="266"/>
            <ac:cxnSpMk id="27" creationId="{B6576EC9-032B-D4A4-A4A0-0C6710615F77}"/>
          </ac:cxnSpMkLst>
        </pc:cxnChg>
        <pc:cxnChg chg="add mod">
          <ac:chgData name="Abbie Allen" userId="0590438d-2375-4ac1-9344-12dfb4a6c982" providerId="ADAL" clId="{F6D967BF-7141-4DDE-AC45-3FCA8B9899F0}" dt="2023-03-17T09:06:54.014" v="3226" actId="208"/>
          <ac:cxnSpMkLst>
            <pc:docMk/>
            <pc:sldMk cId="3990185868" sldId="266"/>
            <ac:cxnSpMk id="29" creationId="{5CECAF3E-969C-2D33-C850-80C6816DEFB6}"/>
          </ac:cxnSpMkLst>
        </pc:cxnChg>
        <pc:cxnChg chg="add mod">
          <ac:chgData name="Abbie Allen" userId="0590438d-2375-4ac1-9344-12dfb4a6c982" providerId="ADAL" clId="{F6D967BF-7141-4DDE-AC45-3FCA8B9899F0}" dt="2023-03-13T15:34:55.205" v="1009" actId="208"/>
          <ac:cxnSpMkLst>
            <pc:docMk/>
            <pc:sldMk cId="3990185868" sldId="266"/>
            <ac:cxnSpMk id="30" creationId="{95C7A248-E07B-1DC8-1311-34D23D0DCFDE}"/>
          </ac:cxnSpMkLst>
        </pc:cxnChg>
        <pc:cxnChg chg="add mod">
          <ac:chgData name="Abbie Allen" userId="0590438d-2375-4ac1-9344-12dfb4a6c982" providerId="ADAL" clId="{F6D967BF-7141-4DDE-AC45-3FCA8B9899F0}" dt="2023-03-27T11:37:54.585" v="3443" actId="208"/>
          <ac:cxnSpMkLst>
            <pc:docMk/>
            <pc:sldMk cId="3990185868" sldId="266"/>
            <ac:cxnSpMk id="33" creationId="{BE695192-BA46-E6E5-EA54-4AD9E13E04E3}"/>
          </ac:cxnSpMkLst>
        </pc:cxnChg>
        <pc:cxnChg chg="add mod">
          <ac:chgData name="Abbie Allen" userId="0590438d-2375-4ac1-9344-12dfb4a6c982" providerId="ADAL" clId="{F6D967BF-7141-4DDE-AC45-3FCA8B9899F0}" dt="2023-03-13T16:00:05.869" v="2922" actId="208"/>
          <ac:cxnSpMkLst>
            <pc:docMk/>
            <pc:sldMk cId="3990185868" sldId="266"/>
            <ac:cxnSpMk id="34" creationId="{FA6B97CB-8055-8F5D-B2B1-344B1AF1BBA0}"/>
          </ac:cxnSpMkLst>
        </pc:cxnChg>
      </pc:sldChg>
      <pc:sldChg chg="modSp mod">
        <pc:chgData name="Abbie Allen" userId="0590438d-2375-4ac1-9344-12dfb4a6c982" providerId="ADAL" clId="{F6D967BF-7141-4DDE-AC45-3FCA8B9899F0}" dt="2023-03-13T15:15:32.990" v="710" actId="27636"/>
        <pc:sldMkLst>
          <pc:docMk/>
          <pc:sldMk cId="3173641995" sldId="268"/>
        </pc:sldMkLst>
        <pc:spChg chg="mod">
          <ac:chgData name="Abbie Allen" userId="0590438d-2375-4ac1-9344-12dfb4a6c982" providerId="ADAL" clId="{F6D967BF-7141-4DDE-AC45-3FCA8B9899F0}" dt="2023-03-13T15:15:32.990" v="710" actId="27636"/>
          <ac:spMkLst>
            <pc:docMk/>
            <pc:sldMk cId="3173641995" sldId="268"/>
            <ac:spMk id="3" creationId="{00000000-0000-0000-0000-000000000000}"/>
          </ac:spMkLst>
        </pc:spChg>
      </pc:sldChg>
      <pc:sldChg chg="addSp delSp modSp mod">
        <pc:chgData name="Abbie Allen" userId="0590438d-2375-4ac1-9344-12dfb4a6c982" providerId="ADAL" clId="{F6D967BF-7141-4DDE-AC45-3FCA8B9899F0}" dt="2023-03-27T11:38:48.837" v="3475" actId="164"/>
        <pc:sldMkLst>
          <pc:docMk/>
          <pc:sldMk cId="4200914714" sldId="270"/>
        </pc:sldMkLst>
        <pc:spChg chg="add mod">
          <ac:chgData name="Abbie Allen" userId="0590438d-2375-4ac1-9344-12dfb4a6c982" providerId="ADAL" clId="{F6D967BF-7141-4DDE-AC45-3FCA8B9899F0}" dt="2023-03-17T09:08:13.179" v="3268" actId="164"/>
          <ac:spMkLst>
            <pc:docMk/>
            <pc:sldMk cId="4200914714" sldId="270"/>
            <ac:spMk id="5" creationId="{20F5CCD8-FCF1-42EA-2595-9C57989A9E42}"/>
          </ac:spMkLst>
        </pc:spChg>
        <pc:spChg chg="add mod">
          <ac:chgData name="Abbie Allen" userId="0590438d-2375-4ac1-9344-12dfb4a6c982" providerId="ADAL" clId="{F6D967BF-7141-4DDE-AC45-3FCA8B9899F0}" dt="2023-03-08T15:19:12.820" v="380" actId="164"/>
          <ac:spMkLst>
            <pc:docMk/>
            <pc:sldMk cId="4200914714" sldId="270"/>
            <ac:spMk id="14" creationId="{B26A9463-537D-CAAA-1465-87F4F4D61753}"/>
          </ac:spMkLst>
        </pc:spChg>
        <pc:spChg chg="add del">
          <ac:chgData name="Abbie Allen" userId="0590438d-2375-4ac1-9344-12dfb4a6c982" providerId="ADAL" clId="{F6D967BF-7141-4DDE-AC45-3FCA8B9899F0}" dt="2023-03-06T13:10:16.920" v="200" actId="478"/>
          <ac:spMkLst>
            <pc:docMk/>
            <pc:sldMk cId="4200914714" sldId="270"/>
            <ac:spMk id="14" creationId="{CCE36068-BFFE-9B2E-F285-8EC0A5FBA6FF}"/>
          </ac:spMkLst>
        </pc:spChg>
        <pc:spChg chg="add mod">
          <ac:chgData name="Abbie Allen" userId="0590438d-2375-4ac1-9344-12dfb4a6c982" providerId="ADAL" clId="{F6D967BF-7141-4DDE-AC45-3FCA8B9899F0}" dt="2023-03-13T14:57:32.474" v="536" actId="164"/>
          <ac:spMkLst>
            <pc:docMk/>
            <pc:sldMk cId="4200914714" sldId="270"/>
            <ac:spMk id="17" creationId="{8BA8EDA3-49B5-AC89-0AF7-8B2CA192C2B1}"/>
          </ac:spMkLst>
        </pc:spChg>
        <pc:spChg chg="add del mod">
          <ac:chgData name="Abbie Allen" userId="0590438d-2375-4ac1-9344-12dfb4a6c982" providerId="ADAL" clId="{F6D967BF-7141-4DDE-AC45-3FCA8B9899F0}" dt="2023-03-06T13:11:11.370" v="206" actId="478"/>
          <ac:spMkLst>
            <pc:docMk/>
            <pc:sldMk cId="4200914714" sldId="270"/>
            <ac:spMk id="19" creationId="{6464C804-4DEC-F081-B717-FE5F8F5BB53B}"/>
          </ac:spMkLst>
        </pc:spChg>
        <pc:spChg chg="add mod">
          <ac:chgData name="Abbie Allen" userId="0590438d-2375-4ac1-9344-12dfb4a6c982" providerId="ADAL" clId="{F6D967BF-7141-4DDE-AC45-3FCA8B9899F0}" dt="2023-03-13T15:13:07.665" v="673" actId="164"/>
          <ac:spMkLst>
            <pc:docMk/>
            <pc:sldMk cId="4200914714" sldId="270"/>
            <ac:spMk id="20" creationId="{9B03E842-126F-5A64-50F3-E68353A2A68F}"/>
          </ac:spMkLst>
        </pc:spChg>
        <pc:spChg chg="add mod">
          <ac:chgData name="Abbie Allen" userId="0590438d-2375-4ac1-9344-12dfb4a6c982" providerId="ADAL" clId="{F6D967BF-7141-4DDE-AC45-3FCA8B9899F0}" dt="2023-03-13T15:24:44.358" v="847" actId="164"/>
          <ac:spMkLst>
            <pc:docMk/>
            <pc:sldMk cId="4200914714" sldId="270"/>
            <ac:spMk id="24" creationId="{D53D0E72-86F1-A9EB-1071-879C738DD99C}"/>
          </ac:spMkLst>
        </pc:spChg>
        <pc:spChg chg="add mod">
          <ac:chgData name="Abbie Allen" userId="0590438d-2375-4ac1-9344-12dfb4a6c982" providerId="ADAL" clId="{F6D967BF-7141-4DDE-AC45-3FCA8B9899F0}" dt="2023-03-27T11:38:48.837" v="3475" actId="164"/>
          <ac:spMkLst>
            <pc:docMk/>
            <pc:sldMk cId="4200914714" sldId="270"/>
            <ac:spMk id="28" creationId="{582D79EC-1FD0-64EA-A588-C04244A4F9C9}"/>
          </ac:spMkLst>
        </pc:spChg>
        <pc:spChg chg="add mod">
          <ac:chgData name="Abbie Allen" userId="0590438d-2375-4ac1-9344-12dfb4a6c982" providerId="ADAL" clId="{F6D967BF-7141-4DDE-AC45-3FCA8B9899F0}" dt="2023-03-13T15:35:36.991" v="1032" actId="164"/>
          <ac:spMkLst>
            <pc:docMk/>
            <pc:sldMk cId="4200914714" sldId="270"/>
            <ac:spMk id="32" creationId="{F839DF29-66BE-8738-B910-14D5BEF6B0B0}"/>
          </ac:spMkLst>
        </pc:spChg>
        <pc:spChg chg="add mod">
          <ac:chgData name="Abbie Allen" userId="0590438d-2375-4ac1-9344-12dfb4a6c982" providerId="ADAL" clId="{F6D967BF-7141-4DDE-AC45-3FCA8B9899F0}" dt="2023-03-13T16:00:49.766" v="2954" actId="164"/>
          <ac:spMkLst>
            <pc:docMk/>
            <pc:sldMk cId="4200914714" sldId="270"/>
            <ac:spMk id="34" creationId="{AC9D54D7-8E72-3CD3-0698-462964653CE1}"/>
          </ac:spMkLst>
        </pc:spChg>
        <pc:spChg chg="del mod">
          <ac:chgData name="Abbie Allen" userId="0590438d-2375-4ac1-9344-12dfb4a6c982" providerId="ADAL" clId="{F6D967BF-7141-4DDE-AC45-3FCA8B9899F0}" dt="2023-03-14T14:06:49.489" v="3029" actId="478"/>
          <ac:spMkLst>
            <pc:docMk/>
            <pc:sldMk cId="4200914714" sldId="270"/>
            <ac:spMk id="36" creationId="{2430927E-DEC8-BB06-17EB-32C2FE64F6BC}"/>
          </ac:spMkLst>
        </pc:spChg>
        <pc:spChg chg="add mod">
          <ac:chgData name="Abbie Allen" userId="0590438d-2375-4ac1-9344-12dfb4a6c982" providerId="ADAL" clId="{F6D967BF-7141-4DDE-AC45-3FCA8B9899F0}" dt="2023-03-27T11:38:18.228" v="3463" actId="20577"/>
          <ac:spMkLst>
            <pc:docMk/>
            <pc:sldMk cId="4200914714" sldId="270"/>
            <ac:spMk id="38" creationId="{65D339D1-6D3C-1620-22DE-098F11A6B254}"/>
          </ac:spMkLst>
        </pc:spChg>
        <pc:grpChg chg="add mod">
          <ac:chgData name="Abbie Allen" userId="0590438d-2375-4ac1-9344-12dfb4a6c982" providerId="ADAL" clId="{F6D967BF-7141-4DDE-AC45-3FCA8B9899F0}" dt="2023-03-08T15:19:12.820" v="380" actId="164"/>
          <ac:grpSpMkLst>
            <pc:docMk/>
            <pc:sldMk cId="4200914714" sldId="270"/>
            <ac:grpSpMk id="15" creationId="{CD85F0E2-DDDD-735C-9FD9-F051F80E61C6}"/>
          </ac:grpSpMkLst>
        </pc:grpChg>
        <pc:grpChg chg="add mod">
          <ac:chgData name="Abbie Allen" userId="0590438d-2375-4ac1-9344-12dfb4a6c982" providerId="ADAL" clId="{F6D967BF-7141-4DDE-AC45-3FCA8B9899F0}" dt="2023-03-13T14:57:32.474" v="536" actId="164"/>
          <ac:grpSpMkLst>
            <pc:docMk/>
            <pc:sldMk cId="4200914714" sldId="270"/>
            <ac:grpSpMk id="19" creationId="{0AB8DF07-7A58-829A-EE9F-9C004A780A3E}"/>
          </ac:grpSpMkLst>
        </pc:grpChg>
        <pc:grpChg chg="add mod">
          <ac:chgData name="Abbie Allen" userId="0590438d-2375-4ac1-9344-12dfb4a6c982" providerId="ADAL" clId="{F6D967BF-7141-4DDE-AC45-3FCA8B9899F0}" dt="2023-03-13T15:13:07.665" v="673" actId="164"/>
          <ac:grpSpMkLst>
            <pc:docMk/>
            <pc:sldMk cId="4200914714" sldId="270"/>
            <ac:grpSpMk id="22" creationId="{CF47CC3C-B3E2-A030-D0D7-F7CA7E8FE048}"/>
          </ac:grpSpMkLst>
        </pc:grpChg>
        <pc:grpChg chg="add mod">
          <ac:chgData name="Abbie Allen" userId="0590438d-2375-4ac1-9344-12dfb4a6c982" providerId="ADAL" clId="{F6D967BF-7141-4DDE-AC45-3FCA8B9899F0}" dt="2023-03-13T15:24:44.358" v="847" actId="164"/>
          <ac:grpSpMkLst>
            <pc:docMk/>
            <pc:sldMk cId="4200914714" sldId="270"/>
            <ac:grpSpMk id="26" creationId="{0781CDB5-01CD-DE1E-031C-C14EB2A86C98}"/>
          </ac:grpSpMkLst>
        </pc:grpChg>
        <pc:grpChg chg="add mod">
          <ac:chgData name="Abbie Allen" userId="0590438d-2375-4ac1-9344-12dfb4a6c982" providerId="ADAL" clId="{F6D967BF-7141-4DDE-AC45-3FCA8B9899F0}" dt="2023-03-17T09:08:13.179" v="3268" actId="164"/>
          <ac:grpSpMkLst>
            <pc:docMk/>
            <pc:sldMk cId="4200914714" sldId="270"/>
            <ac:grpSpMk id="27" creationId="{B3B573BF-57E8-BEFA-5DEC-69D9E4B9E9BA}"/>
          </ac:grpSpMkLst>
        </pc:grpChg>
        <pc:grpChg chg="add mod">
          <ac:chgData name="Abbie Allen" userId="0590438d-2375-4ac1-9344-12dfb4a6c982" providerId="ADAL" clId="{F6D967BF-7141-4DDE-AC45-3FCA8B9899F0}" dt="2023-03-27T11:38:48.837" v="3475" actId="164"/>
          <ac:grpSpMkLst>
            <pc:docMk/>
            <pc:sldMk cId="4200914714" sldId="270"/>
            <ac:grpSpMk id="29" creationId="{A60E9BE2-A6D0-B077-6619-6E880A177680}"/>
          </ac:grpSpMkLst>
        </pc:grpChg>
        <pc:grpChg chg="add mod">
          <ac:chgData name="Abbie Allen" userId="0590438d-2375-4ac1-9344-12dfb4a6c982" providerId="ADAL" clId="{F6D967BF-7141-4DDE-AC45-3FCA8B9899F0}" dt="2023-03-13T15:35:36.991" v="1032" actId="164"/>
          <ac:grpSpMkLst>
            <pc:docMk/>
            <pc:sldMk cId="4200914714" sldId="270"/>
            <ac:grpSpMk id="33" creationId="{856B3042-7FF0-43E0-16A1-92F03314DECF}"/>
          </ac:grpSpMkLst>
        </pc:grpChg>
        <pc:grpChg chg="add mod">
          <ac:chgData name="Abbie Allen" userId="0590438d-2375-4ac1-9344-12dfb4a6c982" providerId="ADAL" clId="{F6D967BF-7141-4DDE-AC45-3FCA8B9899F0}" dt="2023-03-13T16:00:49.766" v="2954" actId="164"/>
          <ac:grpSpMkLst>
            <pc:docMk/>
            <pc:sldMk cId="4200914714" sldId="270"/>
            <ac:grpSpMk id="35" creationId="{FE808EE6-B396-8FC2-C3F9-A6CFDBBA36A8}"/>
          </ac:grpSpMkLst>
        </pc:grpChg>
        <pc:grpChg chg="mod">
          <ac:chgData name="Abbie Allen" userId="0590438d-2375-4ac1-9344-12dfb4a6c982" providerId="ADAL" clId="{F6D967BF-7141-4DDE-AC45-3FCA8B9899F0}" dt="2023-03-13T15:24:44.358" v="847" actId="164"/>
          <ac:grpSpMkLst>
            <pc:docMk/>
            <pc:sldMk cId="4200914714" sldId="270"/>
            <ac:grpSpMk id="50" creationId="{00000000-0000-0000-0000-000000000000}"/>
          </ac:grpSpMkLst>
        </pc:grpChg>
        <pc:grpChg chg="mod">
          <ac:chgData name="Abbie Allen" userId="0590438d-2375-4ac1-9344-12dfb4a6c982" providerId="ADAL" clId="{F6D967BF-7141-4DDE-AC45-3FCA8B9899F0}" dt="2023-03-06T13:13:25.773" v="227" actId="164"/>
          <ac:grpSpMkLst>
            <pc:docMk/>
            <pc:sldMk cId="4200914714" sldId="270"/>
            <ac:grpSpMk id="52" creationId="{00000000-0000-0000-0000-000000000000}"/>
          </ac:grpSpMkLst>
        </pc:grpChg>
        <pc:grpChg chg="mod">
          <ac:chgData name="Abbie Allen" userId="0590438d-2375-4ac1-9344-12dfb4a6c982" providerId="ADAL" clId="{F6D967BF-7141-4DDE-AC45-3FCA8B9899F0}" dt="2023-03-08T15:19:12.820" v="380" actId="164"/>
          <ac:grpSpMkLst>
            <pc:docMk/>
            <pc:sldMk cId="4200914714" sldId="270"/>
            <ac:grpSpMk id="53" creationId="{00000000-0000-0000-0000-000000000000}"/>
          </ac:grpSpMkLst>
        </pc:grpChg>
        <pc:grpChg chg="mod">
          <ac:chgData name="Abbie Allen" userId="0590438d-2375-4ac1-9344-12dfb4a6c982" providerId="ADAL" clId="{F6D967BF-7141-4DDE-AC45-3FCA8B9899F0}" dt="2023-03-13T14:57:32.474" v="536" actId="164"/>
          <ac:grpSpMkLst>
            <pc:docMk/>
            <pc:sldMk cId="4200914714" sldId="270"/>
            <ac:grpSpMk id="54" creationId="{00000000-0000-0000-0000-000000000000}"/>
          </ac:grpSpMkLst>
        </pc:grpChg>
        <pc:grpChg chg="mod">
          <ac:chgData name="Abbie Allen" userId="0590438d-2375-4ac1-9344-12dfb4a6c982" providerId="ADAL" clId="{F6D967BF-7141-4DDE-AC45-3FCA8B9899F0}" dt="2023-03-13T15:13:07.665" v="673" actId="164"/>
          <ac:grpSpMkLst>
            <pc:docMk/>
            <pc:sldMk cId="4200914714" sldId="270"/>
            <ac:grpSpMk id="55" creationId="{00000000-0000-0000-0000-000000000000}"/>
          </ac:grpSpMkLst>
        </pc:grpChg>
        <pc:grpChg chg="mod">
          <ac:chgData name="Abbie Allen" userId="0590438d-2375-4ac1-9344-12dfb4a6c982" providerId="ADAL" clId="{F6D967BF-7141-4DDE-AC45-3FCA8B9899F0}" dt="2023-03-13T15:35:36.991" v="1032" actId="164"/>
          <ac:grpSpMkLst>
            <pc:docMk/>
            <pc:sldMk cId="4200914714" sldId="270"/>
            <ac:grpSpMk id="91" creationId="{00000000-0000-0000-0000-000000000000}"/>
          </ac:grpSpMkLst>
        </pc:grpChg>
        <pc:grpChg chg="mod">
          <ac:chgData name="Abbie Allen" userId="0590438d-2375-4ac1-9344-12dfb4a6c982" providerId="ADAL" clId="{F6D967BF-7141-4DDE-AC45-3FCA8B9899F0}" dt="2023-03-13T16:00:49.766" v="2954" actId="164"/>
          <ac:grpSpMkLst>
            <pc:docMk/>
            <pc:sldMk cId="4200914714" sldId="270"/>
            <ac:grpSpMk id="92" creationId="{00000000-0000-0000-0000-000000000000}"/>
          </ac:grpSpMkLst>
        </pc:grpChg>
        <pc:grpChg chg="mod">
          <ac:chgData name="Abbie Allen" userId="0590438d-2375-4ac1-9344-12dfb4a6c982" providerId="ADAL" clId="{F6D967BF-7141-4DDE-AC45-3FCA8B9899F0}" dt="2023-03-14T14:12:30.386" v="3092" actId="164"/>
          <ac:grpSpMkLst>
            <pc:docMk/>
            <pc:sldMk cId="4200914714" sldId="270"/>
            <ac:grpSpMk id="93" creationId="{00000000-0000-0000-0000-000000000000}"/>
          </ac:grpSpMkLst>
        </pc:grpChg>
        <pc:grpChg chg="mod">
          <ac:chgData name="Abbie Allen" userId="0590438d-2375-4ac1-9344-12dfb4a6c982" providerId="ADAL" clId="{F6D967BF-7141-4DDE-AC45-3FCA8B9899F0}" dt="2023-03-17T09:08:13.179" v="3268" actId="164"/>
          <ac:grpSpMkLst>
            <pc:docMk/>
            <pc:sldMk cId="4200914714" sldId="270"/>
            <ac:grpSpMk id="94" creationId="{00000000-0000-0000-0000-000000000000}"/>
          </ac:grpSpMkLst>
        </pc:grpChg>
        <pc:grpChg chg="mod">
          <ac:chgData name="Abbie Allen" userId="0590438d-2375-4ac1-9344-12dfb4a6c982" providerId="ADAL" clId="{F6D967BF-7141-4DDE-AC45-3FCA8B9899F0}" dt="2023-03-27T11:38:48.837" v="3475" actId="164"/>
          <ac:grpSpMkLst>
            <pc:docMk/>
            <pc:sldMk cId="4200914714" sldId="270"/>
            <ac:grpSpMk id="95" creationId="{00000000-0000-0000-0000-000000000000}"/>
          </ac:grpSpMkLst>
        </pc:grpChg>
        <pc:grpChg chg="del">
          <ac:chgData name="Abbie Allen" userId="0590438d-2375-4ac1-9344-12dfb4a6c982" providerId="ADAL" clId="{F6D967BF-7141-4DDE-AC45-3FCA8B9899F0}" dt="2023-03-14T14:12:56.191" v="3095" actId="478"/>
          <ac:grpSpMkLst>
            <pc:docMk/>
            <pc:sldMk cId="4200914714" sldId="270"/>
            <ac:grpSpMk id="96" creationId="{00000000-0000-0000-0000-000000000000}"/>
          </ac:grpSpMkLst>
        </pc:grpChg>
        <pc:grpChg chg="del">
          <ac:chgData name="Abbie Allen" userId="0590438d-2375-4ac1-9344-12dfb4a6c982" providerId="ADAL" clId="{F6D967BF-7141-4DDE-AC45-3FCA8B9899F0}" dt="2023-03-14T14:12:56.191" v="3095" actId="478"/>
          <ac:grpSpMkLst>
            <pc:docMk/>
            <pc:sldMk cId="4200914714" sldId="270"/>
            <ac:grpSpMk id="97" creationId="{00000000-0000-0000-0000-000000000000}"/>
          </ac:grpSpMkLst>
        </pc:grpChg>
        <pc:grpChg chg="del mod">
          <ac:chgData name="Abbie Allen" userId="0590438d-2375-4ac1-9344-12dfb4a6c982" providerId="ADAL" clId="{F6D967BF-7141-4DDE-AC45-3FCA8B9899F0}" dt="2023-03-14T14:12:51.449" v="3094" actId="478"/>
          <ac:grpSpMkLst>
            <pc:docMk/>
            <pc:sldMk cId="4200914714" sldId="270"/>
            <ac:grpSpMk id="98"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99"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0"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1"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2"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3"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4"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5"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06"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11"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12"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13"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14" creationId="{00000000-0000-0000-0000-000000000000}"/>
          </ac:grpSpMkLst>
        </pc:grpChg>
        <pc:grpChg chg="del">
          <ac:chgData name="Abbie Allen" userId="0590438d-2375-4ac1-9344-12dfb4a6c982" providerId="ADAL" clId="{F6D967BF-7141-4DDE-AC45-3FCA8B9899F0}" dt="2023-03-14T14:12:51.449" v="3094" actId="478"/>
          <ac:grpSpMkLst>
            <pc:docMk/>
            <pc:sldMk cId="4200914714" sldId="270"/>
            <ac:grpSpMk id="115" creationId="{00000000-0000-0000-0000-000000000000}"/>
          </ac:grpSpMkLst>
        </pc:grpChg>
        <pc:grpChg chg="add mod">
          <ac:chgData name="Abbie Allen" userId="0590438d-2375-4ac1-9344-12dfb4a6c982" providerId="ADAL" clId="{F6D967BF-7141-4DDE-AC45-3FCA8B9899F0}" dt="2023-03-06T13:13:37.462" v="228" actId="1076"/>
          <ac:grpSpMkLst>
            <pc:docMk/>
            <pc:sldMk cId="4200914714" sldId="270"/>
            <ac:grpSpMk id="116" creationId="{A3C84AA2-F5E9-32EF-25D4-390060798BBA}"/>
          </ac:grpSpMkLst>
        </pc:grpChg>
        <pc:grpChg chg="add mod">
          <ac:chgData name="Abbie Allen" userId="0590438d-2375-4ac1-9344-12dfb4a6c982" providerId="ADAL" clId="{F6D967BF-7141-4DDE-AC45-3FCA8B9899F0}" dt="2023-03-14T14:12:30.386" v="3092" actId="164"/>
          <ac:grpSpMkLst>
            <pc:docMk/>
            <pc:sldMk cId="4200914714" sldId="270"/>
            <ac:grpSpMk id="119" creationId="{C8165B59-89F7-B4E0-9ACF-FA51FEACE882}"/>
          </ac:grpSpMkLst>
        </pc:grpChg>
        <pc:cxnChg chg="add mod">
          <ac:chgData name="Abbie Allen" userId="0590438d-2375-4ac1-9344-12dfb4a6c982" providerId="ADAL" clId="{F6D967BF-7141-4DDE-AC45-3FCA8B9899F0}" dt="2023-03-06T13:13:25.773" v="227" actId="164"/>
          <ac:cxnSpMkLst>
            <pc:docMk/>
            <pc:sldMk cId="4200914714" sldId="270"/>
            <ac:cxnSpMk id="16" creationId="{7B7848A6-2F28-722B-7F38-B88D5A991A96}"/>
          </ac:cxnSpMkLst>
        </pc:cxnChg>
        <pc:cxnChg chg="add mod">
          <ac:chgData name="Abbie Allen" userId="0590438d-2375-4ac1-9344-12dfb4a6c982" providerId="ADAL" clId="{F6D967BF-7141-4DDE-AC45-3FCA8B9899F0}" dt="2023-03-06T13:13:25.773" v="227" actId="164"/>
          <ac:cxnSpMkLst>
            <pc:docMk/>
            <pc:sldMk cId="4200914714" sldId="270"/>
            <ac:cxnSpMk id="18" creationId="{926B668C-2629-0B67-1783-1EE9940248F8}"/>
          </ac:cxnSpMkLst>
        </pc:cxnChg>
        <pc:cxnChg chg="add mod">
          <ac:chgData name="Abbie Allen" userId="0590438d-2375-4ac1-9344-12dfb4a6c982" providerId="ADAL" clId="{F6D967BF-7141-4DDE-AC45-3FCA8B9899F0}" dt="2023-03-06T13:13:25.773" v="227" actId="164"/>
          <ac:cxnSpMkLst>
            <pc:docMk/>
            <pc:sldMk cId="4200914714" sldId="270"/>
            <ac:cxnSpMk id="21" creationId="{69232942-58F1-ADDD-EE2C-B962E50DE8BF}"/>
          </ac:cxnSpMkLst>
        </pc:cxnChg>
        <pc:cxnChg chg="add mod">
          <ac:chgData name="Abbie Allen" userId="0590438d-2375-4ac1-9344-12dfb4a6c982" providerId="ADAL" clId="{F6D967BF-7141-4DDE-AC45-3FCA8B9899F0}" dt="2023-03-06T13:13:25.773" v="227" actId="164"/>
          <ac:cxnSpMkLst>
            <pc:docMk/>
            <pc:sldMk cId="4200914714" sldId="270"/>
            <ac:cxnSpMk id="23" creationId="{0E668A62-2E62-F05A-A30D-B3A951E3145C}"/>
          </ac:cxnSpMkLst>
        </pc:cxnChg>
        <pc:cxnChg chg="add mod">
          <ac:chgData name="Abbie Allen" userId="0590438d-2375-4ac1-9344-12dfb4a6c982" providerId="ADAL" clId="{F6D967BF-7141-4DDE-AC45-3FCA8B9899F0}" dt="2023-03-06T13:13:25.773" v="227" actId="164"/>
          <ac:cxnSpMkLst>
            <pc:docMk/>
            <pc:sldMk cId="4200914714" sldId="270"/>
            <ac:cxnSpMk id="25" creationId="{4EB0B425-A1E9-0BBD-5FC3-988A3479923E}"/>
          </ac:cxnSpMkLst>
        </pc:cxnChg>
        <pc:cxnChg chg="add mod">
          <ac:chgData name="Abbie Allen" userId="0590438d-2375-4ac1-9344-12dfb4a6c982" providerId="ADAL" clId="{F6D967BF-7141-4DDE-AC45-3FCA8B9899F0}" dt="2023-03-06T13:13:25.773" v="227" actId="164"/>
          <ac:cxnSpMkLst>
            <pc:docMk/>
            <pc:sldMk cId="4200914714" sldId="270"/>
            <ac:cxnSpMk id="31" creationId="{D399C7B5-9466-FDEC-C2E7-0319F14568EA}"/>
          </ac:cxnSpMkLst>
        </pc:cxnChg>
        <pc:cxnChg chg="add mod">
          <ac:chgData name="Abbie Allen" userId="0590438d-2375-4ac1-9344-12dfb4a6c982" providerId="ADAL" clId="{F6D967BF-7141-4DDE-AC45-3FCA8B9899F0}" dt="2023-03-06T13:13:25.773" v="227" actId="164"/>
          <ac:cxnSpMkLst>
            <pc:docMk/>
            <pc:sldMk cId="4200914714" sldId="270"/>
            <ac:cxnSpMk id="37" creationId="{8B012063-FA37-44FD-60BB-5E2D3B7A4983}"/>
          </ac:cxnSpMkLst>
        </pc:cxnChg>
        <pc:cxnChg chg="add del mod">
          <ac:chgData name="Abbie Allen" userId="0590438d-2375-4ac1-9344-12dfb4a6c982" providerId="ADAL" clId="{F6D967BF-7141-4DDE-AC45-3FCA8B9899F0}" dt="2023-03-06T13:12:11.864" v="217" actId="478"/>
          <ac:cxnSpMkLst>
            <pc:docMk/>
            <pc:sldMk cId="4200914714" sldId="270"/>
            <ac:cxnSpMk id="39" creationId="{1962BD6A-4514-6DF4-9691-27211AE5F582}"/>
          </ac:cxnSpMkLst>
        </pc:cxnChg>
        <pc:cxnChg chg="add mod">
          <ac:chgData name="Abbie Allen" userId="0590438d-2375-4ac1-9344-12dfb4a6c982" providerId="ADAL" clId="{F6D967BF-7141-4DDE-AC45-3FCA8B9899F0}" dt="2023-03-14T14:12:30.386" v="3092" actId="164"/>
          <ac:cxnSpMkLst>
            <pc:docMk/>
            <pc:sldMk cId="4200914714" sldId="270"/>
            <ac:cxnSpMk id="40" creationId="{07C41E4E-6819-8ECB-3D7C-EADEB2ABD5B0}"/>
          </ac:cxnSpMkLst>
        </pc:cxnChg>
        <pc:cxnChg chg="add mod">
          <ac:chgData name="Abbie Allen" userId="0590438d-2375-4ac1-9344-12dfb4a6c982" providerId="ADAL" clId="{F6D967BF-7141-4DDE-AC45-3FCA8B9899F0}" dt="2023-03-14T14:12:30.386" v="3092" actId="164"/>
          <ac:cxnSpMkLst>
            <pc:docMk/>
            <pc:sldMk cId="4200914714" sldId="270"/>
            <ac:cxnSpMk id="42" creationId="{A3141153-C847-3E92-2B85-F9B5CA4958F4}"/>
          </ac:cxnSpMkLst>
        </pc:cxnChg>
        <pc:cxnChg chg="add del mod">
          <ac:chgData name="Abbie Allen" userId="0590438d-2375-4ac1-9344-12dfb4a6c982" providerId="ADAL" clId="{F6D967BF-7141-4DDE-AC45-3FCA8B9899F0}" dt="2023-03-06T13:12:24.951" v="220" actId="478"/>
          <ac:cxnSpMkLst>
            <pc:docMk/>
            <pc:sldMk cId="4200914714" sldId="270"/>
            <ac:cxnSpMk id="42" creationId="{A924F2B9-ADC6-8DAD-E564-BC76DC22A46A}"/>
          </ac:cxnSpMkLst>
        </pc:cxnChg>
        <pc:cxnChg chg="add mod">
          <ac:chgData name="Abbie Allen" userId="0590438d-2375-4ac1-9344-12dfb4a6c982" providerId="ADAL" clId="{F6D967BF-7141-4DDE-AC45-3FCA8B9899F0}" dt="2023-03-14T14:12:30.386" v="3092" actId="164"/>
          <ac:cxnSpMkLst>
            <pc:docMk/>
            <pc:sldMk cId="4200914714" sldId="270"/>
            <ac:cxnSpMk id="44" creationId="{AE88A498-EBCB-2412-9663-7B0588628018}"/>
          </ac:cxnSpMkLst>
        </pc:cxnChg>
        <pc:cxnChg chg="add del mod">
          <ac:chgData name="Abbie Allen" userId="0590438d-2375-4ac1-9344-12dfb4a6c982" providerId="ADAL" clId="{F6D967BF-7141-4DDE-AC45-3FCA8B9899F0}" dt="2023-03-06T13:12:35.912" v="222" actId="478"/>
          <ac:cxnSpMkLst>
            <pc:docMk/>
            <pc:sldMk cId="4200914714" sldId="270"/>
            <ac:cxnSpMk id="48" creationId="{DD3E5A65-F9D1-4D23-8883-76DD7E70E0E3}"/>
          </ac:cxnSpMkLst>
        </pc:cxnChg>
        <pc:cxnChg chg="add mod">
          <ac:chgData name="Abbie Allen" userId="0590438d-2375-4ac1-9344-12dfb4a6c982" providerId="ADAL" clId="{F6D967BF-7141-4DDE-AC45-3FCA8B9899F0}" dt="2023-03-14T14:12:30.386" v="3092" actId="164"/>
          <ac:cxnSpMkLst>
            <pc:docMk/>
            <pc:sldMk cId="4200914714" sldId="270"/>
            <ac:cxnSpMk id="49" creationId="{DAD44A6D-A4BA-54FC-4BA2-296B91F3CEA5}"/>
          </ac:cxnSpMkLst>
        </pc:cxnChg>
        <pc:cxnChg chg="add mod">
          <ac:chgData name="Abbie Allen" userId="0590438d-2375-4ac1-9344-12dfb4a6c982" providerId="ADAL" clId="{F6D967BF-7141-4DDE-AC45-3FCA8B9899F0}" dt="2023-03-06T13:13:25.773" v="227" actId="164"/>
          <ac:cxnSpMkLst>
            <pc:docMk/>
            <pc:sldMk cId="4200914714" sldId="270"/>
            <ac:cxnSpMk id="51" creationId="{5970A7CF-58AD-5472-EC58-F20EDBABAF9E}"/>
          </ac:cxnSpMkLst>
        </pc:cxnChg>
        <pc:cxnChg chg="add mod">
          <ac:chgData name="Abbie Allen" userId="0590438d-2375-4ac1-9344-12dfb4a6c982" providerId="ADAL" clId="{F6D967BF-7141-4DDE-AC45-3FCA8B9899F0}" dt="2023-03-06T13:13:25.773" v="227" actId="164"/>
          <ac:cxnSpMkLst>
            <pc:docMk/>
            <pc:sldMk cId="4200914714" sldId="270"/>
            <ac:cxnSpMk id="57" creationId="{D6C1DF2B-7A5A-4863-82E7-2CDC3E99621E}"/>
          </ac:cxnSpMkLst>
        </pc:cxnChg>
        <pc:cxnChg chg="add mod">
          <ac:chgData name="Abbie Allen" userId="0590438d-2375-4ac1-9344-12dfb4a6c982" providerId="ADAL" clId="{F6D967BF-7141-4DDE-AC45-3FCA8B9899F0}" dt="2023-03-06T13:13:25.773" v="227" actId="164"/>
          <ac:cxnSpMkLst>
            <pc:docMk/>
            <pc:sldMk cId="4200914714" sldId="270"/>
            <ac:cxnSpMk id="59" creationId="{67E572C1-9817-38EA-CFE8-B2D26B48FDF6}"/>
          </ac:cxnSpMkLst>
        </pc:cxnChg>
        <pc:cxnChg chg="add mod">
          <ac:chgData name="Abbie Allen" userId="0590438d-2375-4ac1-9344-12dfb4a6c982" providerId="ADAL" clId="{F6D967BF-7141-4DDE-AC45-3FCA8B9899F0}" dt="2023-03-14T14:12:30.386" v="3092" actId="164"/>
          <ac:cxnSpMkLst>
            <pc:docMk/>
            <pc:sldMk cId="4200914714" sldId="270"/>
            <ac:cxnSpMk id="60" creationId="{ACFE7441-EC1A-4B5F-BF81-0C3AF50D70E2}"/>
          </ac:cxnSpMkLst>
        </pc:cxnChg>
        <pc:cxnChg chg="add mod">
          <ac:chgData name="Abbie Allen" userId="0590438d-2375-4ac1-9344-12dfb4a6c982" providerId="ADAL" clId="{F6D967BF-7141-4DDE-AC45-3FCA8B9899F0}" dt="2023-03-14T14:12:30.386" v="3092" actId="164"/>
          <ac:cxnSpMkLst>
            <pc:docMk/>
            <pc:sldMk cId="4200914714" sldId="270"/>
            <ac:cxnSpMk id="118" creationId="{68F40493-3246-D681-CF8E-AAB5FEC91945}"/>
          </ac:cxnSpMkLst>
        </pc:cxnChg>
      </pc:sldChg>
      <pc:sldChg chg="modSp add mod">
        <pc:chgData name="Abbie Allen" userId="0590438d-2375-4ac1-9344-12dfb4a6c982" providerId="ADAL" clId="{F6D967BF-7141-4DDE-AC45-3FCA8B9899F0}" dt="2023-03-13T15:45:51.098" v="2692" actId="403"/>
        <pc:sldMkLst>
          <pc:docMk/>
          <pc:sldMk cId="1227625700" sldId="281"/>
        </pc:sldMkLst>
        <pc:spChg chg="mod">
          <ac:chgData name="Abbie Allen" userId="0590438d-2375-4ac1-9344-12dfb4a6c982" providerId="ADAL" clId="{F6D967BF-7141-4DDE-AC45-3FCA8B9899F0}" dt="2023-03-13T15:45:51.098" v="2692" actId="403"/>
          <ac:spMkLst>
            <pc:docMk/>
            <pc:sldMk cId="1227625700" sldId="281"/>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10"/>
          </p:nvPr>
        </p:nvSpPr>
        <p:spPr/>
        <p:txBody>
          <a:bodyPr/>
          <a:lstStyle/>
          <a:p>
            <a:fld id="{846CE7D5-CF57-46EF-B807-FDD0502418D4}"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p:cNvSpPr>
            <a:spLocks noGrp="1"/>
          </p:cNvSpPr>
          <p:nvPr>
            <p:ph type="dt" sz="half" idx="10"/>
          </p:nvPr>
        </p:nvSpPr>
        <p:spPr/>
        <p:txBody>
          <a:bodyPr/>
          <a:lstStyle/>
          <a:p>
            <a:fld id="{846CE7D5-CF57-46EF-B807-FDD0502418D4}"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p:cNvSpPr>
            <a:spLocks noGrp="1"/>
          </p:cNvSpPr>
          <p:nvPr>
            <p:ph type="dt" sz="half" idx="10"/>
          </p:nvPr>
        </p:nvSpPr>
        <p:spPr/>
        <p:txBody>
          <a:bodyPr/>
          <a:lstStyle/>
          <a:p>
            <a:fld id="{846CE7D5-CF57-46EF-B807-FDD0502418D4}" type="datetimeFigureOut">
              <a:rPr lang="en-GB" smtClean="0"/>
              <a:t>27/03/2023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GB" smtClean="0"/>
              <a:t>27/03/2023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27/03/2023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27/03/2023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cs typeface="Calibri Light"/>
              </a:rPr>
              <a:t>Conversation Prompts Collation</a:t>
            </a:r>
            <a:endParaRPr lang="en-GB"/>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Existing Assets</a:t>
            </a:r>
            <a:br>
              <a:rPr lang="en-GB">
                <a:ea typeface="+mj-lt"/>
                <a:cs typeface="+mj-lt"/>
              </a:rPr>
            </a:br>
            <a:br>
              <a:rPr lang="en-GB">
                <a:ea typeface="+mj-lt"/>
                <a:cs typeface="+mj-lt"/>
              </a:rPr>
            </a:br>
            <a:r>
              <a:rPr lang="en-GB">
                <a:ea typeface="+mj-lt"/>
                <a:cs typeface="+mj-lt"/>
              </a:rPr>
              <a:t>Church Buildings: Do you understand the role of the Church Building and its physical condition?</a:t>
            </a:r>
            <a:endParaRPr lang="en-US"/>
          </a:p>
        </p:txBody>
      </p:sp>
    </p:spTree>
    <p:extLst>
      <p:ext uri="{BB962C8B-B14F-4D97-AF65-F5344CB8AC3E}">
        <p14:creationId xmlns:p14="http://schemas.microsoft.com/office/powerpoint/2010/main" val="151425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4051" y="104347"/>
            <a:ext cx="5552902" cy="523220"/>
          </a:xfrm>
          <a:prstGeom prst="rect">
            <a:avLst/>
          </a:prstGeom>
          <a:noFill/>
        </p:spPr>
        <p:txBody>
          <a:bodyPr wrap="square" rtlCol="0">
            <a:spAutoFit/>
          </a:bodyPr>
          <a:lstStyle/>
          <a:p>
            <a:r>
              <a:rPr lang="en-GB" sz="2800"/>
              <a:t>Church Buildings</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5" name="Partial Circle 24">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6" name="Oval 25">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2"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3"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4"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AA593C5A-880C-FCED-540C-384EF6FEBCF2}"/>
              </a:ext>
            </a:extLst>
          </p:cNvPr>
          <p:cNvCxnSpPr>
            <a:cxnSpLocks/>
            <a:stCxn id="26" idx="7"/>
          </p:cNvCxnSpPr>
          <p:nvPr/>
        </p:nvCxnSpPr>
        <p:spPr>
          <a:xfrm flipV="1">
            <a:off x="6190797" y="2479040"/>
            <a:ext cx="4040323" cy="282091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C32B4C56-0AC9-53D2-A892-D0636B9FF6F5}"/>
              </a:ext>
            </a:extLst>
          </p:cNvPr>
          <p:cNvSpPr txBox="1"/>
          <p:nvPr/>
        </p:nvSpPr>
        <p:spPr>
          <a:xfrm>
            <a:off x="10007903" y="2510919"/>
            <a:ext cx="367837" cy="369332"/>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E2FF2CF0-3FD4-AF28-92A8-FB3AEBE36464}"/>
              </a:ext>
            </a:extLst>
          </p:cNvPr>
          <p:cNvCxnSpPr>
            <a:cxnSpLocks/>
            <a:stCxn id="26" idx="7"/>
          </p:cNvCxnSpPr>
          <p:nvPr/>
        </p:nvCxnSpPr>
        <p:spPr>
          <a:xfrm flipV="1">
            <a:off x="6190797" y="2357120"/>
            <a:ext cx="3928563" cy="2942836"/>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8" name="TextBox 7">
            <a:extLst>
              <a:ext uri="{FF2B5EF4-FFF2-40B4-BE49-F238E27FC236}">
                <a16:creationId xmlns:a16="http://schemas.microsoft.com/office/drawing/2014/main" id="{C7011540-6A25-87E1-48A0-AA17C0C1007A}"/>
              </a:ext>
            </a:extLst>
          </p:cNvPr>
          <p:cNvSpPr txBox="1"/>
          <p:nvPr/>
        </p:nvSpPr>
        <p:spPr>
          <a:xfrm>
            <a:off x="9751523" y="2156773"/>
            <a:ext cx="367837" cy="369332"/>
          </a:xfrm>
          <a:prstGeom prst="rect">
            <a:avLst/>
          </a:prstGeom>
          <a:noFill/>
        </p:spPr>
        <p:txBody>
          <a:bodyPr wrap="square" rtlCol="0">
            <a:spAutoFit/>
          </a:bodyPr>
          <a:lstStyle/>
          <a:p>
            <a:r>
              <a:rPr lang="en-GB"/>
              <a:t>B</a:t>
            </a:r>
          </a:p>
        </p:txBody>
      </p:sp>
      <p:cxnSp>
        <p:nvCxnSpPr>
          <p:cNvPr id="7" name="Straight Arrow Connector 6">
            <a:extLst>
              <a:ext uri="{FF2B5EF4-FFF2-40B4-BE49-F238E27FC236}">
                <a16:creationId xmlns:a16="http://schemas.microsoft.com/office/drawing/2014/main" id="{6C172B12-C5C7-04AA-D148-0F2A0A8BFAA9}"/>
              </a:ext>
            </a:extLst>
          </p:cNvPr>
          <p:cNvCxnSpPr>
            <a:cxnSpLocks/>
            <a:stCxn id="26" idx="0"/>
          </p:cNvCxnSpPr>
          <p:nvPr/>
        </p:nvCxnSpPr>
        <p:spPr>
          <a:xfrm flipV="1">
            <a:off x="6102363" y="3342640"/>
            <a:ext cx="4785834" cy="1934033"/>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0EAF545A-5895-BA4C-424D-1C8602506B57}"/>
              </a:ext>
            </a:extLst>
          </p:cNvPr>
          <p:cNvSpPr txBox="1"/>
          <p:nvPr/>
        </p:nvSpPr>
        <p:spPr>
          <a:xfrm>
            <a:off x="10623060" y="3342640"/>
            <a:ext cx="306754" cy="369332"/>
          </a:xfrm>
          <a:prstGeom prst="rect">
            <a:avLst/>
          </a:prstGeom>
          <a:noFill/>
        </p:spPr>
        <p:txBody>
          <a:bodyPr wrap="square" rtlCol="0">
            <a:spAutoFit/>
          </a:bodyPr>
          <a:lstStyle/>
          <a:p>
            <a:r>
              <a:rPr lang="en-GB"/>
              <a:t>C</a:t>
            </a:r>
          </a:p>
        </p:txBody>
      </p:sp>
      <p:cxnSp>
        <p:nvCxnSpPr>
          <p:cNvPr id="12" name="Straight Arrow Connector 11">
            <a:extLst>
              <a:ext uri="{FF2B5EF4-FFF2-40B4-BE49-F238E27FC236}">
                <a16:creationId xmlns:a16="http://schemas.microsoft.com/office/drawing/2014/main" id="{5A4FA717-2D9F-CC49-5DB4-8CD7BABD1605}"/>
              </a:ext>
            </a:extLst>
          </p:cNvPr>
          <p:cNvCxnSpPr>
            <a:stCxn id="26" idx="0"/>
          </p:cNvCxnSpPr>
          <p:nvPr/>
        </p:nvCxnSpPr>
        <p:spPr>
          <a:xfrm flipV="1">
            <a:off x="6102363" y="3547716"/>
            <a:ext cx="4273377" cy="1728957"/>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3" name="TextBox 12">
            <a:extLst>
              <a:ext uri="{FF2B5EF4-FFF2-40B4-BE49-F238E27FC236}">
                <a16:creationId xmlns:a16="http://schemas.microsoft.com/office/drawing/2014/main" id="{384B1B9A-0ABD-9BD4-D29A-E834CDF88E2A}"/>
              </a:ext>
            </a:extLst>
          </p:cNvPr>
          <p:cNvSpPr txBox="1"/>
          <p:nvPr/>
        </p:nvSpPr>
        <p:spPr>
          <a:xfrm>
            <a:off x="10129520" y="3566392"/>
            <a:ext cx="367837" cy="369332"/>
          </a:xfrm>
          <a:prstGeom prst="rect">
            <a:avLst/>
          </a:prstGeom>
          <a:noFill/>
        </p:spPr>
        <p:txBody>
          <a:bodyPr wrap="square" rtlCol="0">
            <a:spAutoFit/>
          </a:bodyPr>
          <a:lstStyle/>
          <a:p>
            <a:r>
              <a:rPr lang="en-GB"/>
              <a:t>D</a:t>
            </a:r>
          </a:p>
        </p:txBody>
      </p:sp>
      <p:cxnSp>
        <p:nvCxnSpPr>
          <p:cNvPr id="27" name="Straight Arrow Connector 26">
            <a:extLst>
              <a:ext uri="{FF2B5EF4-FFF2-40B4-BE49-F238E27FC236}">
                <a16:creationId xmlns:a16="http://schemas.microsoft.com/office/drawing/2014/main" id="{EB5414F1-585B-1794-8EDB-5CCBF28E817D}"/>
              </a:ext>
            </a:extLst>
          </p:cNvPr>
          <p:cNvCxnSpPr>
            <a:cxnSpLocks/>
            <a:stCxn id="26" idx="7"/>
          </p:cNvCxnSpPr>
          <p:nvPr/>
        </p:nvCxnSpPr>
        <p:spPr>
          <a:xfrm flipV="1">
            <a:off x="6190797" y="932096"/>
            <a:ext cx="1175203" cy="436786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9" name="TextBox 28">
            <a:extLst>
              <a:ext uri="{FF2B5EF4-FFF2-40B4-BE49-F238E27FC236}">
                <a16:creationId xmlns:a16="http://schemas.microsoft.com/office/drawing/2014/main" id="{E2D9ABB2-EB0C-C310-5F51-231C94A86D1A}"/>
              </a:ext>
            </a:extLst>
          </p:cNvPr>
          <p:cNvSpPr txBox="1"/>
          <p:nvPr/>
        </p:nvSpPr>
        <p:spPr>
          <a:xfrm>
            <a:off x="7303863" y="915827"/>
            <a:ext cx="367837" cy="369332"/>
          </a:xfrm>
          <a:prstGeom prst="rect">
            <a:avLst/>
          </a:prstGeom>
          <a:noFill/>
        </p:spPr>
        <p:txBody>
          <a:bodyPr wrap="square" rtlCol="0">
            <a:spAutoFit/>
          </a:bodyPr>
          <a:lstStyle/>
          <a:p>
            <a:r>
              <a:rPr lang="en-GB"/>
              <a:t>E</a:t>
            </a:r>
          </a:p>
        </p:txBody>
      </p:sp>
      <p:cxnSp>
        <p:nvCxnSpPr>
          <p:cNvPr id="32" name="Straight Arrow Connector 31">
            <a:extLst>
              <a:ext uri="{FF2B5EF4-FFF2-40B4-BE49-F238E27FC236}">
                <a16:creationId xmlns:a16="http://schemas.microsoft.com/office/drawing/2014/main" id="{F237E559-616B-E8B7-617F-C1C6C15770DF}"/>
              </a:ext>
            </a:extLst>
          </p:cNvPr>
          <p:cNvCxnSpPr>
            <a:stCxn id="26" idx="4"/>
            <a:endCxn id="23" idx="2"/>
          </p:cNvCxnSpPr>
          <p:nvPr/>
        </p:nvCxnSpPr>
        <p:spPr>
          <a:xfrm flipH="1" flipV="1">
            <a:off x="4494247" y="932096"/>
            <a:ext cx="1608116" cy="4503562"/>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3" name="TextBox 32">
            <a:extLst>
              <a:ext uri="{FF2B5EF4-FFF2-40B4-BE49-F238E27FC236}">
                <a16:creationId xmlns:a16="http://schemas.microsoft.com/office/drawing/2014/main" id="{0CE28A82-0B5F-4B1F-D52C-25B1911750C8}"/>
              </a:ext>
            </a:extLst>
          </p:cNvPr>
          <p:cNvSpPr txBox="1"/>
          <p:nvPr/>
        </p:nvSpPr>
        <p:spPr>
          <a:xfrm>
            <a:off x="4295866" y="955249"/>
            <a:ext cx="367837" cy="369332"/>
          </a:xfrm>
          <a:prstGeom prst="rect">
            <a:avLst/>
          </a:prstGeom>
          <a:noFill/>
        </p:spPr>
        <p:txBody>
          <a:bodyPr wrap="square" rtlCol="0">
            <a:spAutoFit/>
          </a:bodyPr>
          <a:lstStyle/>
          <a:p>
            <a:r>
              <a:rPr lang="en-GB"/>
              <a:t>F</a:t>
            </a:r>
          </a:p>
        </p:txBody>
      </p:sp>
      <p:cxnSp>
        <p:nvCxnSpPr>
          <p:cNvPr id="35" name="Straight Arrow Connector 34">
            <a:extLst>
              <a:ext uri="{FF2B5EF4-FFF2-40B4-BE49-F238E27FC236}">
                <a16:creationId xmlns:a16="http://schemas.microsoft.com/office/drawing/2014/main" id="{A8BBED8B-4D0B-B692-78B9-4D591CE9D7BD}"/>
              </a:ext>
            </a:extLst>
          </p:cNvPr>
          <p:cNvCxnSpPr>
            <a:cxnSpLocks/>
            <a:stCxn id="26" idx="0"/>
          </p:cNvCxnSpPr>
          <p:nvPr/>
        </p:nvCxnSpPr>
        <p:spPr>
          <a:xfrm flipV="1">
            <a:off x="6102363" y="3049512"/>
            <a:ext cx="4520697" cy="2227161"/>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7" name="TextBox 36">
            <a:extLst>
              <a:ext uri="{FF2B5EF4-FFF2-40B4-BE49-F238E27FC236}">
                <a16:creationId xmlns:a16="http://schemas.microsoft.com/office/drawing/2014/main" id="{FBE65BEE-E6B8-92E5-46FF-EB45D86C8E55}"/>
              </a:ext>
            </a:extLst>
          </p:cNvPr>
          <p:cNvSpPr txBox="1"/>
          <p:nvPr/>
        </p:nvSpPr>
        <p:spPr>
          <a:xfrm>
            <a:off x="10365393" y="3064206"/>
            <a:ext cx="367837" cy="369332"/>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C0BC859D-4651-4596-20F6-693267D05412}"/>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1" name="Straight Arrow Connector 10">
            <a:extLst>
              <a:ext uri="{FF2B5EF4-FFF2-40B4-BE49-F238E27FC236}">
                <a16:creationId xmlns:a16="http://schemas.microsoft.com/office/drawing/2014/main" id="{9810FAA9-DF05-3C04-EA73-9B613D722C4C}"/>
              </a:ext>
            </a:extLst>
          </p:cNvPr>
          <p:cNvCxnSpPr>
            <a:stCxn id="26" idx="7"/>
          </p:cNvCxnSpPr>
          <p:nvPr/>
        </p:nvCxnSpPr>
        <p:spPr>
          <a:xfrm flipV="1">
            <a:off x="6190797" y="1654629"/>
            <a:ext cx="979260" cy="3645327"/>
          </a:xfrm>
          <a:prstGeom prst="straightConnector1">
            <a:avLst/>
          </a:prstGeom>
          <a:ln>
            <a:solidFill>
              <a:srgbClr val="002060"/>
            </a:solidFill>
            <a:tailEnd type="triangle"/>
          </a:ln>
        </p:spPr>
        <p:style>
          <a:lnRef idx="3">
            <a:schemeClr val="accent1"/>
          </a:lnRef>
          <a:fillRef idx="0">
            <a:schemeClr val="accent1"/>
          </a:fillRef>
          <a:effectRef idx="2">
            <a:schemeClr val="accent1"/>
          </a:effectRef>
          <a:fontRef idx="minor">
            <a:schemeClr val="tx1"/>
          </a:fontRef>
        </p:style>
      </p:cxnSp>
      <p:sp>
        <p:nvSpPr>
          <p:cNvPr id="14" name="TextBox 13">
            <a:extLst>
              <a:ext uri="{FF2B5EF4-FFF2-40B4-BE49-F238E27FC236}">
                <a16:creationId xmlns:a16="http://schemas.microsoft.com/office/drawing/2014/main" id="{F71FB5E9-0965-58D8-A763-F4B378DF5A8B}"/>
              </a:ext>
            </a:extLst>
          </p:cNvPr>
          <p:cNvSpPr txBox="1"/>
          <p:nvPr/>
        </p:nvSpPr>
        <p:spPr>
          <a:xfrm>
            <a:off x="7156915" y="1582072"/>
            <a:ext cx="361485" cy="369332"/>
          </a:xfrm>
          <a:prstGeom prst="rect">
            <a:avLst/>
          </a:prstGeom>
          <a:noFill/>
        </p:spPr>
        <p:txBody>
          <a:bodyPr wrap="square" rtlCol="0">
            <a:spAutoFit/>
          </a:bodyPr>
          <a:lstStyle/>
          <a:p>
            <a:r>
              <a:rPr lang="en-GB"/>
              <a:t>H</a:t>
            </a:r>
          </a:p>
        </p:txBody>
      </p:sp>
      <p:cxnSp>
        <p:nvCxnSpPr>
          <p:cNvPr id="28" name="Straight Arrow Connector 27">
            <a:extLst>
              <a:ext uri="{FF2B5EF4-FFF2-40B4-BE49-F238E27FC236}">
                <a16:creationId xmlns:a16="http://schemas.microsoft.com/office/drawing/2014/main" id="{7CFD24FB-3934-3323-1675-BD9BBD672FF0}"/>
              </a:ext>
            </a:extLst>
          </p:cNvPr>
          <p:cNvCxnSpPr>
            <a:stCxn id="26" idx="4"/>
          </p:cNvCxnSpPr>
          <p:nvPr/>
        </p:nvCxnSpPr>
        <p:spPr>
          <a:xfrm flipV="1">
            <a:off x="6102363" y="2156773"/>
            <a:ext cx="926234" cy="3278885"/>
          </a:xfrm>
          <a:prstGeom prst="straightConnector1">
            <a:avLst/>
          </a:prstGeom>
          <a:ln>
            <a:solidFill>
              <a:srgbClr val="7030A0"/>
            </a:solidFill>
            <a:tailEnd type="triangle"/>
          </a:ln>
        </p:spPr>
        <p:style>
          <a:lnRef idx="3">
            <a:schemeClr val="dk1"/>
          </a:lnRef>
          <a:fillRef idx="0">
            <a:schemeClr val="dk1"/>
          </a:fillRef>
          <a:effectRef idx="2">
            <a:schemeClr val="dk1"/>
          </a:effectRef>
          <a:fontRef idx="minor">
            <a:schemeClr val="tx1"/>
          </a:fontRef>
        </p:style>
      </p:cxnSp>
      <p:sp>
        <p:nvSpPr>
          <p:cNvPr id="30" name="TextBox 29">
            <a:extLst>
              <a:ext uri="{FF2B5EF4-FFF2-40B4-BE49-F238E27FC236}">
                <a16:creationId xmlns:a16="http://schemas.microsoft.com/office/drawing/2014/main" id="{0421BE9D-20D9-F4D8-05F3-5ED159B31F3B}"/>
              </a:ext>
            </a:extLst>
          </p:cNvPr>
          <p:cNvSpPr txBox="1"/>
          <p:nvPr/>
        </p:nvSpPr>
        <p:spPr>
          <a:xfrm>
            <a:off x="7013599" y="2076853"/>
            <a:ext cx="338698" cy="369332"/>
          </a:xfrm>
          <a:prstGeom prst="rect">
            <a:avLst/>
          </a:prstGeom>
          <a:noFill/>
        </p:spPr>
        <p:txBody>
          <a:bodyPr wrap="square" rtlCol="0">
            <a:spAutoFit/>
          </a:bodyPr>
          <a:lstStyle/>
          <a:p>
            <a:r>
              <a:rPr lang="en-GB" dirty="0"/>
              <a:t>I</a:t>
            </a:r>
          </a:p>
        </p:txBody>
      </p:sp>
      <p:cxnSp>
        <p:nvCxnSpPr>
          <p:cNvPr id="31" name="Straight Arrow Connector 30">
            <a:extLst>
              <a:ext uri="{FF2B5EF4-FFF2-40B4-BE49-F238E27FC236}">
                <a16:creationId xmlns:a16="http://schemas.microsoft.com/office/drawing/2014/main" id="{EE1AF682-AE5A-1B89-7755-041346C85542}"/>
              </a:ext>
            </a:extLst>
          </p:cNvPr>
          <p:cNvCxnSpPr>
            <a:cxnSpLocks/>
            <a:stCxn id="26" idx="4"/>
            <a:endCxn id="25" idx="1"/>
          </p:cNvCxnSpPr>
          <p:nvPr/>
        </p:nvCxnSpPr>
        <p:spPr>
          <a:xfrm flipH="1" flipV="1">
            <a:off x="6095007" y="752722"/>
            <a:ext cx="7356" cy="4682936"/>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250B9345-0D2E-D8F4-EA60-537AAB120C57}"/>
              </a:ext>
            </a:extLst>
          </p:cNvPr>
          <p:cNvSpPr txBox="1"/>
          <p:nvPr/>
        </p:nvSpPr>
        <p:spPr>
          <a:xfrm>
            <a:off x="6106271" y="752722"/>
            <a:ext cx="295134"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3110186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Existing Assets</a:t>
            </a:r>
            <a:br>
              <a:rPr lang="en-GB">
                <a:ea typeface="+mj-lt"/>
                <a:cs typeface="+mj-lt"/>
              </a:rPr>
            </a:br>
            <a:br>
              <a:rPr lang="en-GB">
                <a:ea typeface="+mj-lt"/>
                <a:cs typeface="+mj-lt"/>
              </a:rPr>
            </a:br>
            <a:r>
              <a:rPr lang="en-GB">
                <a:ea typeface="+mj-lt"/>
                <a:cs typeface="+mj-lt"/>
              </a:rPr>
              <a:t>People &amp; Ministry: How do you understand yourselves and those who minster amongst you?</a:t>
            </a:r>
            <a:endParaRPr lang="en-US"/>
          </a:p>
        </p:txBody>
      </p:sp>
    </p:spTree>
    <p:extLst>
      <p:ext uri="{BB962C8B-B14F-4D97-AF65-F5344CB8AC3E}">
        <p14:creationId xmlns:p14="http://schemas.microsoft.com/office/powerpoint/2010/main" val="1520204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40381" y="149860"/>
            <a:ext cx="5552902" cy="523220"/>
          </a:xfrm>
          <a:prstGeom prst="rect">
            <a:avLst/>
          </a:prstGeom>
          <a:noFill/>
        </p:spPr>
        <p:txBody>
          <a:bodyPr wrap="square" rtlCol="0">
            <a:spAutoFit/>
          </a:bodyPr>
          <a:lstStyle/>
          <a:p>
            <a:r>
              <a:rPr lang="en-GB" sz="2800"/>
              <a:t>People &amp; Ministry</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5" name="Partial Circle 24">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6" name="Oval 25">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2"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3"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4"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5B7F4132-17F0-EA4F-D7F9-F49B036DAC82}"/>
              </a:ext>
            </a:extLst>
          </p:cNvPr>
          <p:cNvCxnSpPr>
            <a:stCxn id="26" idx="0"/>
          </p:cNvCxnSpPr>
          <p:nvPr/>
        </p:nvCxnSpPr>
        <p:spPr>
          <a:xfrm flipV="1">
            <a:off x="6102363" y="932096"/>
            <a:ext cx="1554875" cy="4344577"/>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07FBDBE6-9137-DF01-F389-520AC30690E5}"/>
              </a:ext>
            </a:extLst>
          </p:cNvPr>
          <p:cNvSpPr txBox="1"/>
          <p:nvPr/>
        </p:nvSpPr>
        <p:spPr>
          <a:xfrm>
            <a:off x="7542118" y="932096"/>
            <a:ext cx="367837" cy="369332"/>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4E7F6E63-6FF2-29B1-98EA-1E35C771CA60}"/>
              </a:ext>
            </a:extLst>
          </p:cNvPr>
          <p:cNvCxnSpPr>
            <a:stCxn id="26" idx="0"/>
          </p:cNvCxnSpPr>
          <p:nvPr/>
        </p:nvCxnSpPr>
        <p:spPr>
          <a:xfrm flipV="1">
            <a:off x="6102363" y="752722"/>
            <a:ext cx="816597" cy="452395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TextBox 6">
            <a:extLst>
              <a:ext uri="{FF2B5EF4-FFF2-40B4-BE49-F238E27FC236}">
                <a16:creationId xmlns:a16="http://schemas.microsoft.com/office/drawing/2014/main" id="{D4A69146-290A-F92C-E3BA-25654DFD988E}"/>
              </a:ext>
            </a:extLst>
          </p:cNvPr>
          <p:cNvSpPr txBox="1"/>
          <p:nvPr/>
        </p:nvSpPr>
        <p:spPr>
          <a:xfrm>
            <a:off x="6603359" y="725145"/>
            <a:ext cx="294640"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EE20BE42-946A-F195-DDF1-19D1C70C22A7}"/>
              </a:ext>
            </a:extLst>
          </p:cNvPr>
          <p:cNvCxnSpPr>
            <a:stCxn id="26" idx="4"/>
          </p:cNvCxnSpPr>
          <p:nvPr/>
        </p:nvCxnSpPr>
        <p:spPr>
          <a:xfrm flipV="1">
            <a:off x="6102363" y="1873764"/>
            <a:ext cx="3342406" cy="3561894"/>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9" name="TextBox 8">
            <a:extLst>
              <a:ext uri="{FF2B5EF4-FFF2-40B4-BE49-F238E27FC236}">
                <a16:creationId xmlns:a16="http://schemas.microsoft.com/office/drawing/2014/main" id="{D3832989-F7E5-4006-9469-B263CD16667A}"/>
              </a:ext>
            </a:extLst>
          </p:cNvPr>
          <p:cNvSpPr txBox="1"/>
          <p:nvPr/>
        </p:nvSpPr>
        <p:spPr>
          <a:xfrm>
            <a:off x="9121168" y="1651213"/>
            <a:ext cx="367837" cy="369332"/>
          </a:xfrm>
          <a:prstGeom prst="rect">
            <a:avLst/>
          </a:prstGeom>
          <a:noFill/>
        </p:spPr>
        <p:txBody>
          <a:bodyPr wrap="square" rtlCol="0">
            <a:spAutoFit/>
          </a:bodyPr>
          <a:lstStyle/>
          <a:p>
            <a:r>
              <a:rPr lang="en-GB"/>
              <a:t>C</a:t>
            </a:r>
          </a:p>
        </p:txBody>
      </p:sp>
      <p:cxnSp>
        <p:nvCxnSpPr>
          <p:cNvPr id="11" name="Straight Arrow Connector 10">
            <a:extLst>
              <a:ext uri="{FF2B5EF4-FFF2-40B4-BE49-F238E27FC236}">
                <a16:creationId xmlns:a16="http://schemas.microsoft.com/office/drawing/2014/main" id="{A9F5CDA8-579D-BF95-0B9B-1696DCF82234}"/>
              </a:ext>
            </a:extLst>
          </p:cNvPr>
          <p:cNvCxnSpPr>
            <a:stCxn id="26" idx="4"/>
          </p:cNvCxnSpPr>
          <p:nvPr/>
        </p:nvCxnSpPr>
        <p:spPr>
          <a:xfrm flipV="1">
            <a:off x="6102363" y="1219200"/>
            <a:ext cx="2289797" cy="4216458"/>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2" name="TextBox 11">
            <a:extLst>
              <a:ext uri="{FF2B5EF4-FFF2-40B4-BE49-F238E27FC236}">
                <a16:creationId xmlns:a16="http://schemas.microsoft.com/office/drawing/2014/main" id="{28DC8B12-B255-DCA8-589A-26585E3F218A}"/>
              </a:ext>
            </a:extLst>
          </p:cNvPr>
          <p:cNvSpPr txBox="1"/>
          <p:nvPr/>
        </p:nvSpPr>
        <p:spPr>
          <a:xfrm>
            <a:off x="8304087" y="1213259"/>
            <a:ext cx="489677" cy="369332"/>
          </a:xfrm>
          <a:prstGeom prst="rect">
            <a:avLst/>
          </a:prstGeom>
          <a:noFill/>
        </p:spPr>
        <p:txBody>
          <a:bodyPr wrap="square" rtlCol="0">
            <a:spAutoFit/>
          </a:bodyPr>
          <a:lstStyle/>
          <a:p>
            <a:r>
              <a:rPr lang="en-GB"/>
              <a:t>D</a:t>
            </a:r>
          </a:p>
        </p:txBody>
      </p:sp>
      <p:cxnSp>
        <p:nvCxnSpPr>
          <p:cNvPr id="14" name="Straight Arrow Connector 13">
            <a:extLst>
              <a:ext uri="{FF2B5EF4-FFF2-40B4-BE49-F238E27FC236}">
                <a16:creationId xmlns:a16="http://schemas.microsoft.com/office/drawing/2014/main" id="{C2FE2580-9BFB-DA3F-EE13-DDC32CB8E99A}"/>
              </a:ext>
            </a:extLst>
          </p:cNvPr>
          <p:cNvCxnSpPr>
            <a:stCxn id="26" idx="4"/>
            <a:endCxn id="21" idx="2"/>
          </p:cNvCxnSpPr>
          <p:nvPr/>
        </p:nvCxnSpPr>
        <p:spPr>
          <a:xfrm flipH="1" flipV="1">
            <a:off x="2702995" y="1873764"/>
            <a:ext cx="3399368" cy="356189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7" name="TextBox 26">
            <a:extLst>
              <a:ext uri="{FF2B5EF4-FFF2-40B4-BE49-F238E27FC236}">
                <a16:creationId xmlns:a16="http://schemas.microsoft.com/office/drawing/2014/main" id="{D16CC5DB-859E-41F3-8E43-B5362C153BF9}"/>
              </a:ext>
            </a:extLst>
          </p:cNvPr>
          <p:cNvSpPr txBox="1"/>
          <p:nvPr/>
        </p:nvSpPr>
        <p:spPr>
          <a:xfrm>
            <a:off x="2460223" y="1854479"/>
            <a:ext cx="367837" cy="369332"/>
          </a:xfrm>
          <a:prstGeom prst="rect">
            <a:avLst/>
          </a:prstGeom>
          <a:noFill/>
        </p:spPr>
        <p:txBody>
          <a:bodyPr wrap="square" rtlCol="0">
            <a:spAutoFit/>
          </a:bodyPr>
          <a:lstStyle/>
          <a:p>
            <a:r>
              <a:rPr lang="en-GB"/>
              <a:t>E</a:t>
            </a:r>
          </a:p>
        </p:txBody>
      </p:sp>
      <p:cxnSp>
        <p:nvCxnSpPr>
          <p:cNvPr id="29" name="Straight Arrow Connector 28">
            <a:extLst>
              <a:ext uri="{FF2B5EF4-FFF2-40B4-BE49-F238E27FC236}">
                <a16:creationId xmlns:a16="http://schemas.microsoft.com/office/drawing/2014/main" id="{7303FB66-C1A2-7C63-7073-39E8DDF856D0}"/>
              </a:ext>
            </a:extLst>
          </p:cNvPr>
          <p:cNvCxnSpPr>
            <a:stCxn id="26" idx="4"/>
            <a:endCxn id="25" idx="1"/>
          </p:cNvCxnSpPr>
          <p:nvPr/>
        </p:nvCxnSpPr>
        <p:spPr>
          <a:xfrm flipH="1" flipV="1">
            <a:off x="6095007" y="752722"/>
            <a:ext cx="7356" cy="4682936"/>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0" name="TextBox 29">
            <a:extLst>
              <a:ext uri="{FF2B5EF4-FFF2-40B4-BE49-F238E27FC236}">
                <a16:creationId xmlns:a16="http://schemas.microsoft.com/office/drawing/2014/main" id="{CD1B21B3-1078-0669-4354-61784C85357E}"/>
              </a:ext>
            </a:extLst>
          </p:cNvPr>
          <p:cNvSpPr txBox="1"/>
          <p:nvPr/>
        </p:nvSpPr>
        <p:spPr>
          <a:xfrm>
            <a:off x="5832953" y="725145"/>
            <a:ext cx="367837" cy="369332"/>
          </a:xfrm>
          <a:prstGeom prst="rect">
            <a:avLst/>
          </a:prstGeom>
          <a:noFill/>
        </p:spPr>
        <p:txBody>
          <a:bodyPr wrap="square" rtlCol="0">
            <a:spAutoFit/>
          </a:bodyPr>
          <a:lstStyle/>
          <a:p>
            <a:r>
              <a:rPr lang="en-GB"/>
              <a:t>F</a:t>
            </a:r>
          </a:p>
        </p:txBody>
      </p:sp>
      <p:cxnSp>
        <p:nvCxnSpPr>
          <p:cNvPr id="32" name="Straight Arrow Connector 31">
            <a:extLst>
              <a:ext uri="{FF2B5EF4-FFF2-40B4-BE49-F238E27FC236}">
                <a16:creationId xmlns:a16="http://schemas.microsoft.com/office/drawing/2014/main" id="{F825F8BD-2417-DFFD-AE61-A3B72B3D10DF}"/>
              </a:ext>
            </a:extLst>
          </p:cNvPr>
          <p:cNvCxnSpPr>
            <a:cxnSpLocks/>
            <a:stCxn id="26" idx="5"/>
          </p:cNvCxnSpPr>
          <p:nvPr/>
        </p:nvCxnSpPr>
        <p:spPr>
          <a:xfrm flipV="1">
            <a:off x="6190797" y="1925023"/>
            <a:ext cx="3428643" cy="3487352"/>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5" name="TextBox 34">
            <a:extLst>
              <a:ext uri="{FF2B5EF4-FFF2-40B4-BE49-F238E27FC236}">
                <a16:creationId xmlns:a16="http://schemas.microsoft.com/office/drawing/2014/main" id="{BAF57896-7029-6848-3E48-6433EBC5BDEB}"/>
              </a:ext>
            </a:extLst>
          </p:cNvPr>
          <p:cNvSpPr txBox="1"/>
          <p:nvPr/>
        </p:nvSpPr>
        <p:spPr>
          <a:xfrm>
            <a:off x="9460512" y="1921491"/>
            <a:ext cx="260541" cy="369332"/>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BA48CA07-2229-0DCB-188A-33C9CAFFC21E}"/>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3" name="Straight Arrow Connector 12">
            <a:extLst>
              <a:ext uri="{FF2B5EF4-FFF2-40B4-BE49-F238E27FC236}">
                <a16:creationId xmlns:a16="http://schemas.microsoft.com/office/drawing/2014/main" id="{90BC8D1E-AD52-BFE8-EF0A-6764545E4828}"/>
              </a:ext>
            </a:extLst>
          </p:cNvPr>
          <p:cNvCxnSpPr>
            <a:stCxn id="26" idx="4"/>
          </p:cNvCxnSpPr>
          <p:nvPr/>
        </p:nvCxnSpPr>
        <p:spPr>
          <a:xfrm flipV="1">
            <a:off x="6102363" y="2423886"/>
            <a:ext cx="2809408" cy="3011772"/>
          </a:xfrm>
          <a:prstGeom prst="straightConnector1">
            <a:avLst/>
          </a:prstGeom>
          <a:ln>
            <a:solidFill>
              <a:srgbClr val="002060"/>
            </a:solidFill>
            <a:tailEnd type="triangle"/>
          </a:ln>
        </p:spPr>
        <p:style>
          <a:lnRef idx="3">
            <a:schemeClr val="accent1"/>
          </a:lnRef>
          <a:fillRef idx="0">
            <a:schemeClr val="accent1"/>
          </a:fillRef>
          <a:effectRef idx="2">
            <a:schemeClr val="accent1"/>
          </a:effectRef>
          <a:fontRef idx="minor">
            <a:schemeClr val="tx1"/>
          </a:fontRef>
        </p:style>
      </p:cxnSp>
      <p:sp>
        <p:nvSpPr>
          <p:cNvPr id="28" name="TextBox 27">
            <a:extLst>
              <a:ext uri="{FF2B5EF4-FFF2-40B4-BE49-F238E27FC236}">
                <a16:creationId xmlns:a16="http://schemas.microsoft.com/office/drawing/2014/main" id="{2503230E-7B6F-DE31-5403-CB22AFB8FF98}"/>
              </a:ext>
            </a:extLst>
          </p:cNvPr>
          <p:cNvSpPr txBox="1"/>
          <p:nvPr/>
        </p:nvSpPr>
        <p:spPr>
          <a:xfrm>
            <a:off x="8548925" y="2246067"/>
            <a:ext cx="377720" cy="369332"/>
          </a:xfrm>
          <a:prstGeom prst="rect">
            <a:avLst/>
          </a:prstGeom>
          <a:noFill/>
        </p:spPr>
        <p:txBody>
          <a:bodyPr wrap="square" rtlCol="0">
            <a:spAutoFit/>
          </a:bodyPr>
          <a:lstStyle/>
          <a:p>
            <a:r>
              <a:rPr lang="en-GB"/>
              <a:t>H</a:t>
            </a:r>
          </a:p>
        </p:txBody>
      </p:sp>
      <p:cxnSp>
        <p:nvCxnSpPr>
          <p:cNvPr id="31" name="Straight Arrow Connector 30">
            <a:extLst>
              <a:ext uri="{FF2B5EF4-FFF2-40B4-BE49-F238E27FC236}">
                <a16:creationId xmlns:a16="http://schemas.microsoft.com/office/drawing/2014/main" id="{0FAFACE3-4251-F776-CDE7-B64C4DE606DA}"/>
              </a:ext>
            </a:extLst>
          </p:cNvPr>
          <p:cNvCxnSpPr>
            <a:stCxn id="26" idx="4"/>
          </p:cNvCxnSpPr>
          <p:nvPr/>
        </p:nvCxnSpPr>
        <p:spPr>
          <a:xfrm flipH="1" flipV="1">
            <a:off x="3029803" y="2223811"/>
            <a:ext cx="3072560" cy="3211847"/>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33" name="TextBox 32">
            <a:extLst>
              <a:ext uri="{FF2B5EF4-FFF2-40B4-BE49-F238E27FC236}">
                <a16:creationId xmlns:a16="http://schemas.microsoft.com/office/drawing/2014/main" id="{75EBEBBF-403C-EA4E-BAE0-4B7F08B2F3BD}"/>
              </a:ext>
            </a:extLst>
          </p:cNvPr>
          <p:cNvSpPr txBox="1"/>
          <p:nvPr/>
        </p:nvSpPr>
        <p:spPr>
          <a:xfrm>
            <a:off x="3070832" y="2027734"/>
            <a:ext cx="243295" cy="369332"/>
          </a:xfrm>
          <a:prstGeom prst="rect">
            <a:avLst/>
          </a:prstGeom>
          <a:noFill/>
        </p:spPr>
        <p:txBody>
          <a:bodyPr wrap="square" rtlCol="0">
            <a:spAutoFit/>
          </a:bodyPr>
          <a:lstStyle/>
          <a:p>
            <a:r>
              <a:rPr lang="en-GB" dirty="0"/>
              <a:t>I</a:t>
            </a:r>
          </a:p>
        </p:txBody>
      </p:sp>
      <p:cxnSp>
        <p:nvCxnSpPr>
          <p:cNvPr id="34" name="Straight Arrow Connector 33">
            <a:extLst>
              <a:ext uri="{FF2B5EF4-FFF2-40B4-BE49-F238E27FC236}">
                <a16:creationId xmlns:a16="http://schemas.microsoft.com/office/drawing/2014/main" id="{6C42DBDB-032F-2F41-B821-1FDCD9153714}"/>
              </a:ext>
            </a:extLst>
          </p:cNvPr>
          <p:cNvCxnSpPr>
            <a:stCxn id="26" idx="4"/>
          </p:cNvCxnSpPr>
          <p:nvPr/>
        </p:nvCxnSpPr>
        <p:spPr>
          <a:xfrm flipH="1" flipV="1">
            <a:off x="4310328" y="1094477"/>
            <a:ext cx="1792035" cy="4341181"/>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85C77B47-5C6C-A7CE-6430-F15EB781F432}"/>
              </a:ext>
            </a:extLst>
          </p:cNvPr>
          <p:cNvSpPr txBox="1"/>
          <p:nvPr/>
        </p:nvSpPr>
        <p:spPr>
          <a:xfrm>
            <a:off x="4320291" y="945018"/>
            <a:ext cx="355041" cy="376521"/>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24538663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Context</a:t>
            </a:r>
            <a:br>
              <a:rPr lang="en-GB">
                <a:ea typeface="+mj-lt"/>
                <a:cs typeface="+mj-lt"/>
              </a:rPr>
            </a:br>
            <a:br>
              <a:rPr lang="en-GB">
                <a:ea typeface="+mj-lt"/>
                <a:cs typeface="+mj-lt"/>
              </a:rPr>
            </a:br>
            <a:r>
              <a:rPr lang="en-GB">
                <a:ea typeface="+mj-lt"/>
                <a:cs typeface="+mj-lt"/>
              </a:rPr>
              <a:t>Geography: How well do you understand your context and what is your approach to engaging with it?</a:t>
            </a:r>
            <a:endParaRPr lang="en-US"/>
          </a:p>
        </p:txBody>
      </p:sp>
    </p:spTree>
    <p:extLst>
      <p:ext uri="{BB962C8B-B14F-4D97-AF65-F5344CB8AC3E}">
        <p14:creationId xmlns:p14="http://schemas.microsoft.com/office/powerpoint/2010/main" val="26804851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9089" y="82693"/>
            <a:ext cx="5552902" cy="523220"/>
          </a:xfrm>
          <a:prstGeom prst="rect">
            <a:avLst/>
          </a:prstGeom>
          <a:noFill/>
        </p:spPr>
        <p:txBody>
          <a:bodyPr wrap="square" rtlCol="0">
            <a:spAutoFit/>
          </a:bodyPr>
          <a:lstStyle/>
          <a:p>
            <a:r>
              <a:rPr lang="en-GB" sz="2800"/>
              <a:t>Geography</a:t>
            </a:r>
            <a:endParaRPr lang="en-GB"/>
          </a:p>
        </p:txBody>
      </p:sp>
      <p:sp>
        <p:nvSpPr>
          <p:cNvPr id="2" name="TextBox 1">
            <a:extLst>
              <a:ext uri="{FF2B5EF4-FFF2-40B4-BE49-F238E27FC236}">
                <a16:creationId xmlns:a16="http://schemas.microsoft.com/office/drawing/2014/main" id="{FBFE5FC9-29DF-A8B8-9224-D37DE6482607}"/>
              </a:ext>
            </a:extLst>
          </p:cNvPr>
          <p:cNvSpPr txBox="1"/>
          <p:nvPr/>
        </p:nvSpPr>
        <p:spPr>
          <a:xfrm>
            <a:off x="10377365" y="127656"/>
            <a:ext cx="3813027" cy="369332"/>
          </a:xfrm>
          <a:prstGeom prst="rect">
            <a:avLst/>
          </a:prstGeom>
          <a:noFill/>
        </p:spPr>
        <p:txBody>
          <a:bodyPr wrap="square" rtlCol="0">
            <a:spAutoFit/>
          </a:bodyPr>
          <a:lstStyle/>
          <a:p>
            <a:r>
              <a:rPr lang="en-GB"/>
              <a:t>N/A =</a:t>
            </a:r>
          </a:p>
        </p:txBody>
      </p:sp>
      <p:grpSp>
        <p:nvGrpSpPr>
          <p:cNvPr id="16" name="Group 15">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7" name="Group 16">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6" name="Partial Circle 25">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7" name="Oval 26">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8"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9"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20"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1"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2"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3"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4"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5"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4" name="Straight Arrow Connector 3">
            <a:extLst>
              <a:ext uri="{FF2B5EF4-FFF2-40B4-BE49-F238E27FC236}">
                <a16:creationId xmlns:a16="http://schemas.microsoft.com/office/drawing/2014/main" id="{A295C8E6-B23F-CE80-AFC5-6666936FA7AE}"/>
              </a:ext>
            </a:extLst>
          </p:cNvPr>
          <p:cNvCxnSpPr>
            <a:stCxn id="27" idx="4"/>
          </p:cNvCxnSpPr>
          <p:nvPr/>
        </p:nvCxnSpPr>
        <p:spPr>
          <a:xfrm flipV="1">
            <a:off x="6102363" y="1798320"/>
            <a:ext cx="3342406" cy="363733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5" name="TextBox 4">
            <a:extLst>
              <a:ext uri="{FF2B5EF4-FFF2-40B4-BE49-F238E27FC236}">
                <a16:creationId xmlns:a16="http://schemas.microsoft.com/office/drawing/2014/main" id="{1B168034-06C8-46C4-FD49-FAC51930D8CA}"/>
              </a:ext>
            </a:extLst>
          </p:cNvPr>
          <p:cNvSpPr txBox="1"/>
          <p:nvPr/>
        </p:nvSpPr>
        <p:spPr>
          <a:xfrm>
            <a:off x="9263046" y="1835907"/>
            <a:ext cx="258031" cy="369332"/>
          </a:xfrm>
          <a:prstGeom prst="rect">
            <a:avLst/>
          </a:prstGeom>
          <a:noFill/>
        </p:spPr>
        <p:txBody>
          <a:bodyPr wrap="square" rtlCol="0">
            <a:spAutoFit/>
          </a:bodyPr>
          <a:lstStyle/>
          <a:p>
            <a:r>
              <a:rPr lang="en-GB"/>
              <a:t>A</a:t>
            </a:r>
          </a:p>
        </p:txBody>
      </p:sp>
      <p:cxnSp>
        <p:nvCxnSpPr>
          <p:cNvPr id="7" name="Straight Arrow Connector 6">
            <a:extLst>
              <a:ext uri="{FF2B5EF4-FFF2-40B4-BE49-F238E27FC236}">
                <a16:creationId xmlns:a16="http://schemas.microsoft.com/office/drawing/2014/main" id="{5F7242CF-8FBB-51C6-05DD-211E0AEE640B}"/>
              </a:ext>
            </a:extLst>
          </p:cNvPr>
          <p:cNvCxnSpPr>
            <a:stCxn id="27" idx="4"/>
          </p:cNvCxnSpPr>
          <p:nvPr/>
        </p:nvCxnSpPr>
        <p:spPr>
          <a:xfrm flipV="1">
            <a:off x="6102363" y="1270000"/>
            <a:ext cx="2279637" cy="416565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8" name="TextBox 7">
            <a:extLst>
              <a:ext uri="{FF2B5EF4-FFF2-40B4-BE49-F238E27FC236}">
                <a16:creationId xmlns:a16="http://schemas.microsoft.com/office/drawing/2014/main" id="{AA9AEE13-20A8-0B54-7289-F80193E08507}"/>
              </a:ext>
            </a:extLst>
          </p:cNvPr>
          <p:cNvSpPr txBox="1"/>
          <p:nvPr/>
        </p:nvSpPr>
        <p:spPr>
          <a:xfrm>
            <a:off x="8081881" y="1093606"/>
            <a:ext cx="353918" cy="375978"/>
          </a:xfrm>
          <a:prstGeom prst="rect">
            <a:avLst/>
          </a:prstGeom>
          <a:noFill/>
        </p:spPr>
        <p:txBody>
          <a:bodyPr wrap="square" rtlCol="0">
            <a:spAutoFit/>
          </a:bodyPr>
          <a:lstStyle/>
          <a:p>
            <a:r>
              <a:rPr lang="en-GB"/>
              <a:t>B</a:t>
            </a:r>
          </a:p>
        </p:txBody>
      </p:sp>
      <p:cxnSp>
        <p:nvCxnSpPr>
          <p:cNvPr id="9" name="Straight Arrow Connector 8">
            <a:extLst>
              <a:ext uri="{FF2B5EF4-FFF2-40B4-BE49-F238E27FC236}">
                <a16:creationId xmlns:a16="http://schemas.microsoft.com/office/drawing/2014/main" id="{05C56D77-5D97-276C-A405-932FFD520BDF}"/>
              </a:ext>
            </a:extLst>
          </p:cNvPr>
          <p:cNvCxnSpPr>
            <a:cxnSpLocks/>
            <a:stCxn id="27" idx="4"/>
          </p:cNvCxnSpPr>
          <p:nvPr/>
        </p:nvCxnSpPr>
        <p:spPr>
          <a:xfrm flipV="1">
            <a:off x="6102363" y="1615440"/>
            <a:ext cx="2147557" cy="3820218"/>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2" name="TextBox 11">
            <a:extLst>
              <a:ext uri="{FF2B5EF4-FFF2-40B4-BE49-F238E27FC236}">
                <a16:creationId xmlns:a16="http://schemas.microsoft.com/office/drawing/2014/main" id="{B0720480-8D3D-985A-5FFD-A09DF31630DF}"/>
              </a:ext>
            </a:extLst>
          </p:cNvPr>
          <p:cNvSpPr txBox="1"/>
          <p:nvPr/>
        </p:nvSpPr>
        <p:spPr>
          <a:xfrm>
            <a:off x="8173250" y="1584593"/>
            <a:ext cx="258031" cy="369332"/>
          </a:xfrm>
          <a:prstGeom prst="rect">
            <a:avLst/>
          </a:prstGeom>
          <a:noFill/>
        </p:spPr>
        <p:txBody>
          <a:bodyPr wrap="square" rtlCol="0">
            <a:spAutoFit/>
          </a:bodyPr>
          <a:lstStyle/>
          <a:p>
            <a:r>
              <a:rPr lang="en-GB"/>
              <a:t>C</a:t>
            </a:r>
          </a:p>
        </p:txBody>
      </p:sp>
      <p:cxnSp>
        <p:nvCxnSpPr>
          <p:cNvPr id="14" name="Straight Arrow Connector 13">
            <a:extLst>
              <a:ext uri="{FF2B5EF4-FFF2-40B4-BE49-F238E27FC236}">
                <a16:creationId xmlns:a16="http://schemas.microsoft.com/office/drawing/2014/main" id="{813D4EEC-3C7C-6751-8460-23DD85AB4FB5}"/>
              </a:ext>
            </a:extLst>
          </p:cNvPr>
          <p:cNvCxnSpPr>
            <a:stCxn id="27" idx="4"/>
          </p:cNvCxnSpPr>
          <p:nvPr/>
        </p:nvCxnSpPr>
        <p:spPr>
          <a:xfrm flipV="1">
            <a:off x="6102363" y="932096"/>
            <a:ext cx="1263637" cy="4503562"/>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5" name="TextBox 14">
            <a:extLst>
              <a:ext uri="{FF2B5EF4-FFF2-40B4-BE49-F238E27FC236}">
                <a16:creationId xmlns:a16="http://schemas.microsoft.com/office/drawing/2014/main" id="{158D2568-3598-CC03-CD19-3BD42C3B4E96}"/>
              </a:ext>
            </a:extLst>
          </p:cNvPr>
          <p:cNvSpPr txBox="1"/>
          <p:nvPr/>
        </p:nvSpPr>
        <p:spPr>
          <a:xfrm>
            <a:off x="7043980" y="806005"/>
            <a:ext cx="385428" cy="369332"/>
          </a:xfrm>
          <a:prstGeom prst="rect">
            <a:avLst/>
          </a:prstGeom>
          <a:noFill/>
        </p:spPr>
        <p:txBody>
          <a:bodyPr wrap="square" rtlCol="0">
            <a:spAutoFit/>
          </a:bodyPr>
          <a:lstStyle/>
          <a:p>
            <a:r>
              <a:rPr lang="en-GB"/>
              <a:t>D</a:t>
            </a:r>
          </a:p>
        </p:txBody>
      </p:sp>
      <p:cxnSp>
        <p:nvCxnSpPr>
          <p:cNvPr id="29" name="Straight Arrow Connector 28">
            <a:extLst>
              <a:ext uri="{FF2B5EF4-FFF2-40B4-BE49-F238E27FC236}">
                <a16:creationId xmlns:a16="http://schemas.microsoft.com/office/drawing/2014/main" id="{F41EC726-F0DE-04CF-613D-FB14EBC3C56C}"/>
              </a:ext>
            </a:extLst>
          </p:cNvPr>
          <p:cNvCxnSpPr>
            <a:stCxn id="27" idx="4"/>
          </p:cNvCxnSpPr>
          <p:nvPr/>
        </p:nvCxnSpPr>
        <p:spPr>
          <a:xfrm flipV="1">
            <a:off x="6102363" y="2438400"/>
            <a:ext cx="2757157" cy="299725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TextBox 29">
            <a:extLst>
              <a:ext uri="{FF2B5EF4-FFF2-40B4-BE49-F238E27FC236}">
                <a16:creationId xmlns:a16="http://schemas.microsoft.com/office/drawing/2014/main" id="{952E1C87-54F3-4660-B788-6FA9A27A3D2F}"/>
              </a:ext>
            </a:extLst>
          </p:cNvPr>
          <p:cNvSpPr txBox="1"/>
          <p:nvPr/>
        </p:nvSpPr>
        <p:spPr>
          <a:xfrm>
            <a:off x="8761975" y="2373868"/>
            <a:ext cx="367837" cy="369332"/>
          </a:xfrm>
          <a:prstGeom prst="rect">
            <a:avLst/>
          </a:prstGeom>
          <a:noFill/>
        </p:spPr>
        <p:txBody>
          <a:bodyPr wrap="square" rtlCol="0">
            <a:spAutoFit/>
          </a:bodyPr>
          <a:lstStyle/>
          <a:p>
            <a:r>
              <a:rPr lang="en-GB"/>
              <a:t>E</a:t>
            </a:r>
          </a:p>
        </p:txBody>
      </p:sp>
      <p:cxnSp>
        <p:nvCxnSpPr>
          <p:cNvPr id="32" name="Straight Arrow Connector 31">
            <a:extLst>
              <a:ext uri="{FF2B5EF4-FFF2-40B4-BE49-F238E27FC236}">
                <a16:creationId xmlns:a16="http://schemas.microsoft.com/office/drawing/2014/main" id="{96B14B00-9086-36AF-7644-0C655E13489B}"/>
              </a:ext>
            </a:extLst>
          </p:cNvPr>
          <p:cNvCxnSpPr>
            <a:cxnSpLocks/>
            <a:stCxn id="27" idx="0"/>
          </p:cNvCxnSpPr>
          <p:nvPr/>
        </p:nvCxnSpPr>
        <p:spPr>
          <a:xfrm flipV="1">
            <a:off x="6102363" y="806005"/>
            <a:ext cx="791923" cy="4470668"/>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4" name="TextBox 33">
            <a:extLst>
              <a:ext uri="{FF2B5EF4-FFF2-40B4-BE49-F238E27FC236}">
                <a16:creationId xmlns:a16="http://schemas.microsoft.com/office/drawing/2014/main" id="{EC629EB6-F1AC-A788-7592-834A78CDB3AD}"/>
              </a:ext>
            </a:extLst>
          </p:cNvPr>
          <p:cNvSpPr txBox="1"/>
          <p:nvPr/>
        </p:nvSpPr>
        <p:spPr>
          <a:xfrm>
            <a:off x="6573520" y="732608"/>
            <a:ext cx="361429" cy="369332"/>
          </a:xfrm>
          <a:prstGeom prst="rect">
            <a:avLst/>
          </a:prstGeom>
          <a:noFill/>
        </p:spPr>
        <p:txBody>
          <a:bodyPr wrap="square" rtlCol="0">
            <a:spAutoFit/>
          </a:bodyPr>
          <a:lstStyle/>
          <a:p>
            <a:r>
              <a:rPr lang="en-GB"/>
              <a:t>F</a:t>
            </a:r>
          </a:p>
        </p:txBody>
      </p:sp>
      <p:cxnSp>
        <p:nvCxnSpPr>
          <p:cNvPr id="36" name="Straight Arrow Connector 35">
            <a:extLst>
              <a:ext uri="{FF2B5EF4-FFF2-40B4-BE49-F238E27FC236}">
                <a16:creationId xmlns:a16="http://schemas.microsoft.com/office/drawing/2014/main" id="{D3AC3782-F998-A099-BD59-4292DAF898C5}"/>
              </a:ext>
            </a:extLst>
          </p:cNvPr>
          <p:cNvCxnSpPr>
            <a:cxnSpLocks/>
            <a:stCxn id="27" idx="4"/>
          </p:cNvCxnSpPr>
          <p:nvPr/>
        </p:nvCxnSpPr>
        <p:spPr>
          <a:xfrm flipV="1">
            <a:off x="6102363" y="5019040"/>
            <a:ext cx="5308638" cy="416618"/>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9" name="TextBox 38">
            <a:extLst>
              <a:ext uri="{FF2B5EF4-FFF2-40B4-BE49-F238E27FC236}">
                <a16:creationId xmlns:a16="http://schemas.microsoft.com/office/drawing/2014/main" id="{32DAD5AB-7975-76BC-A7BA-7A1476D67585}"/>
              </a:ext>
            </a:extLst>
          </p:cNvPr>
          <p:cNvSpPr txBox="1"/>
          <p:nvPr/>
        </p:nvSpPr>
        <p:spPr>
          <a:xfrm>
            <a:off x="11108560" y="4986833"/>
            <a:ext cx="226008" cy="369332"/>
          </a:xfrm>
          <a:prstGeom prst="rect">
            <a:avLst/>
          </a:prstGeom>
          <a:noFill/>
        </p:spPr>
        <p:txBody>
          <a:bodyPr wrap="square" rtlCol="0">
            <a:spAutoFit/>
          </a:bodyPr>
          <a:lstStyle/>
          <a:p>
            <a:r>
              <a:rPr lang="en-GB"/>
              <a:t>G</a:t>
            </a:r>
          </a:p>
        </p:txBody>
      </p:sp>
      <p:sp>
        <p:nvSpPr>
          <p:cNvPr id="3" name="TextBox 2">
            <a:extLst>
              <a:ext uri="{FF2B5EF4-FFF2-40B4-BE49-F238E27FC236}">
                <a16:creationId xmlns:a16="http://schemas.microsoft.com/office/drawing/2014/main" id="{715081EA-5FB8-F30F-D80A-DAA84AD1D0FB}"/>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1" name="Straight Arrow Connector 10">
            <a:extLst>
              <a:ext uri="{FF2B5EF4-FFF2-40B4-BE49-F238E27FC236}">
                <a16:creationId xmlns:a16="http://schemas.microsoft.com/office/drawing/2014/main" id="{8F0398BD-4C13-66B5-CFFD-42D911D582C9}"/>
              </a:ext>
            </a:extLst>
          </p:cNvPr>
          <p:cNvCxnSpPr>
            <a:cxnSpLocks/>
            <a:stCxn id="27" idx="7"/>
          </p:cNvCxnSpPr>
          <p:nvPr/>
        </p:nvCxnSpPr>
        <p:spPr>
          <a:xfrm flipV="1">
            <a:off x="6190797" y="3049512"/>
            <a:ext cx="2059123" cy="2250444"/>
          </a:xfrm>
          <a:prstGeom prst="straightConnector1">
            <a:avLst/>
          </a:prstGeom>
          <a:ln>
            <a:solidFill>
              <a:srgbClr val="002060"/>
            </a:solidFill>
            <a:tailEnd type="triangle"/>
          </a:ln>
        </p:spPr>
        <p:style>
          <a:lnRef idx="3">
            <a:schemeClr val="accent1"/>
          </a:lnRef>
          <a:fillRef idx="0">
            <a:schemeClr val="accent1"/>
          </a:fillRef>
          <a:effectRef idx="2">
            <a:schemeClr val="accent1"/>
          </a:effectRef>
          <a:fontRef idx="minor">
            <a:schemeClr val="tx1"/>
          </a:fontRef>
        </p:style>
      </p:cxnSp>
      <p:sp>
        <p:nvSpPr>
          <p:cNvPr id="28" name="TextBox 27">
            <a:extLst>
              <a:ext uri="{FF2B5EF4-FFF2-40B4-BE49-F238E27FC236}">
                <a16:creationId xmlns:a16="http://schemas.microsoft.com/office/drawing/2014/main" id="{5070AE06-3144-4854-1E51-8EF1531BDAAB}"/>
              </a:ext>
            </a:extLst>
          </p:cNvPr>
          <p:cNvSpPr txBox="1"/>
          <p:nvPr/>
        </p:nvSpPr>
        <p:spPr>
          <a:xfrm>
            <a:off x="8231894" y="3019025"/>
            <a:ext cx="496623" cy="369332"/>
          </a:xfrm>
          <a:prstGeom prst="rect">
            <a:avLst/>
          </a:prstGeom>
          <a:noFill/>
        </p:spPr>
        <p:txBody>
          <a:bodyPr wrap="square" rtlCol="0">
            <a:spAutoFit/>
          </a:bodyPr>
          <a:lstStyle/>
          <a:p>
            <a:r>
              <a:rPr lang="en-GB"/>
              <a:t>H</a:t>
            </a:r>
          </a:p>
        </p:txBody>
      </p:sp>
      <p:cxnSp>
        <p:nvCxnSpPr>
          <p:cNvPr id="13" name="Straight Arrow Connector 12">
            <a:extLst>
              <a:ext uri="{FF2B5EF4-FFF2-40B4-BE49-F238E27FC236}">
                <a16:creationId xmlns:a16="http://schemas.microsoft.com/office/drawing/2014/main" id="{DE63E94A-444B-D14F-B740-10021F43BF66}"/>
              </a:ext>
            </a:extLst>
          </p:cNvPr>
          <p:cNvCxnSpPr>
            <a:stCxn id="27" idx="0"/>
          </p:cNvCxnSpPr>
          <p:nvPr/>
        </p:nvCxnSpPr>
        <p:spPr>
          <a:xfrm flipV="1">
            <a:off x="6102363" y="1584593"/>
            <a:ext cx="1076359" cy="3692080"/>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31" name="TextBox 30">
            <a:extLst>
              <a:ext uri="{FF2B5EF4-FFF2-40B4-BE49-F238E27FC236}">
                <a16:creationId xmlns:a16="http://schemas.microsoft.com/office/drawing/2014/main" id="{66AEB0BF-48C9-2F4F-E0D7-4134B134138F}"/>
              </a:ext>
            </a:extLst>
          </p:cNvPr>
          <p:cNvSpPr txBox="1"/>
          <p:nvPr/>
        </p:nvSpPr>
        <p:spPr>
          <a:xfrm>
            <a:off x="7162555" y="1504073"/>
            <a:ext cx="348607" cy="369332"/>
          </a:xfrm>
          <a:prstGeom prst="rect">
            <a:avLst/>
          </a:prstGeom>
          <a:noFill/>
        </p:spPr>
        <p:txBody>
          <a:bodyPr wrap="square" rtlCol="0">
            <a:spAutoFit/>
          </a:bodyPr>
          <a:lstStyle/>
          <a:p>
            <a:r>
              <a:rPr lang="en-GB" dirty="0"/>
              <a:t>I</a:t>
            </a:r>
          </a:p>
        </p:txBody>
      </p:sp>
      <p:cxnSp>
        <p:nvCxnSpPr>
          <p:cNvPr id="33" name="Straight Arrow Connector 32">
            <a:extLst>
              <a:ext uri="{FF2B5EF4-FFF2-40B4-BE49-F238E27FC236}">
                <a16:creationId xmlns:a16="http://schemas.microsoft.com/office/drawing/2014/main" id="{0519CCE2-83A9-DB73-D880-FC90E710405B}"/>
              </a:ext>
            </a:extLst>
          </p:cNvPr>
          <p:cNvCxnSpPr>
            <a:stCxn id="27" idx="0"/>
            <a:endCxn id="26" idx="1"/>
          </p:cNvCxnSpPr>
          <p:nvPr/>
        </p:nvCxnSpPr>
        <p:spPr>
          <a:xfrm flipH="1" flipV="1">
            <a:off x="6095007" y="752722"/>
            <a:ext cx="7356" cy="4523951"/>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5" name="TextBox 34">
            <a:extLst>
              <a:ext uri="{FF2B5EF4-FFF2-40B4-BE49-F238E27FC236}">
                <a16:creationId xmlns:a16="http://schemas.microsoft.com/office/drawing/2014/main" id="{89013662-4D55-9D35-FCDC-9F8FD5ED7EDC}"/>
              </a:ext>
            </a:extLst>
          </p:cNvPr>
          <p:cNvSpPr txBox="1"/>
          <p:nvPr/>
        </p:nvSpPr>
        <p:spPr>
          <a:xfrm>
            <a:off x="6096000" y="721523"/>
            <a:ext cx="367837"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2423187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Context</a:t>
            </a:r>
            <a:br>
              <a:rPr lang="en-GB">
                <a:ea typeface="+mj-lt"/>
                <a:cs typeface="+mj-lt"/>
              </a:rPr>
            </a:br>
            <a:br>
              <a:rPr lang="en-GB">
                <a:ea typeface="+mj-lt"/>
                <a:cs typeface="+mj-lt"/>
              </a:rPr>
            </a:br>
            <a:r>
              <a:rPr lang="en-GB">
                <a:ea typeface="+mj-lt"/>
                <a:cs typeface="+mj-lt"/>
              </a:rPr>
              <a:t>Engagement: How keen are you to engage with the Minster Community process? How realistic is this in working honestly through change and across differences?</a:t>
            </a:r>
            <a:endParaRPr lang="en-US"/>
          </a:p>
        </p:txBody>
      </p:sp>
    </p:spTree>
    <p:extLst>
      <p:ext uri="{BB962C8B-B14F-4D97-AF65-F5344CB8AC3E}">
        <p14:creationId xmlns:p14="http://schemas.microsoft.com/office/powerpoint/2010/main" val="3564258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5491" y="87525"/>
            <a:ext cx="5552902" cy="523220"/>
          </a:xfrm>
          <a:prstGeom prst="rect">
            <a:avLst/>
          </a:prstGeom>
          <a:noFill/>
        </p:spPr>
        <p:txBody>
          <a:bodyPr wrap="square" rtlCol="0">
            <a:spAutoFit/>
          </a:bodyPr>
          <a:lstStyle/>
          <a:p>
            <a:r>
              <a:rPr lang="en-GB" sz="2800"/>
              <a:t>Engagement</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7" name="Group 16">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6" name="Partial Circle 25">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7" name="Oval 26">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8"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9"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20"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1"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2"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3"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4"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5"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80459220-6B63-9112-AE66-5DD3DBE18340}"/>
              </a:ext>
            </a:extLst>
          </p:cNvPr>
          <p:cNvCxnSpPr>
            <a:stCxn id="27" idx="4"/>
          </p:cNvCxnSpPr>
          <p:nvPr/>
        </p:nvCxnSpPr>
        <p:spPr>
          <a:xfrm flipV="1">
            <a:off x="6102363" y="1413557"/>
            <a:ext cx="2686037" cy="4022101"/>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E57227A5-4FE0-7F75-7572-754C771E461D}"/>
              </a:ext>
            </a:extLst>
          </p:cNvPr>
          <p:cNvSpPr txBox="1"/>
          <p:nvPr/>
        </p:nvSpPr>
        <p:spPr>
          <a:xfrm>
            <a:off x="8648308" y="1397561"/>
            <a:ext cx="367837" cy="369332"/>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0DB98796-509D-3AD2-7E12-012DBA6FFA08}"/>
              </a:ext>
            </a:extLst>
          </p:cNvPr>
          <p:cNvCxnSpPr>
            <a:stCxn id="27" idx="0"/>
          </p:cNvCxnSpPr>
          <p:nvPr/>
        </p:nvCxnSpPr>
        <p:spPr>
          <a:xfrm flipH="1" flipV="1">
            <a:off x="5039360" y="843280"/>
            <a:ext cx="1063003" cy="443339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TextBox 6">
            <a:extLst>
              <a:ext uri="{FF2B5EF4-FFF2-40B4-BE49-F238E27FC236}">
                <a16:creationId xmlns:a16="http://schemas.microsoft.com/office/drawing/2014/main" id="{B7B89398-27F4-2609-E972-D568267A359A}"/>
              </a:ext>
            </a:extLst>
          </p:cNvPr>
          <p:cNvSpPr txBox="1"/>
          <p:nvPr/>
        </p:nvSpPr>
        <p:spPr>
          <a:xfrm>
            <a:off x="5061757" y="814042"/>
            <a:ext cx="367837"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09E15187-DF72-ABEC-5672-846AFEAC53D4}"/>
              </a:ext>
            </a:extLst>
          </p:cNvPr>
          <p:cNvCxnSpPr>
            <a:stCxn id="27" idx="4"/>
          </p:cNvCxnSpPr>
          <p:nvPr/>
        </p:nvCxnSpPr>
        <p:spPr>
          <a:xfrm flipV="1">
            <a:off x="6102363" y="1259840"/>
            <a:ext cx="2310117" cy="4175818"/>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9" name="TextBox 8">
            <a:extLst>
              <a:ext uri="{FF2B5EF4-FFF2-40B4-BE49-F238E27FC236}">
                <a16:creationId xmlns:a16="http://schemas.microsoft.com/office/drawing/2014/main" id="{358F6996-AB8F-5493-52A2-638A7683CFFC}"/>
              </a:ext>
            </a:extLst>
          </p:cNvPr>
          <p:cNvSpPr txBox="1"/>
          <p:nvPr/>
        </p:nvSpPr>
        <p:spPr>
          <a:xfrm>
            <a:off x="8070843" y="1152033"/>
            <a:ext cx="303673" cy="369332"/>
          </a:xfrm>
          <a:prstGeom prst="rect">
            <a:avLst/>
          </a:prstGeom>
          <a:noFill/>
        </p:spPr>
        <p:txBody>
          <a:bodyPr wrap="square" rtlCol="0">
            <a:spAutoFit/>
          </a:bodyPr>
          <a:lstStyle/>
          <a:p>
            <a:r>
              <a:rPr lang="en-GB"/>
              <a:t>C</a:t>
            </a:r>
          </a:p>
        </p:txBody>
      </p:sp>
      <p:cxnSp>
        <p:nvCxnSpPr>
          <p:cNvPr id="11" name="Straight Arrow Connector 10">
            <a:extLst>
              <a:ext uri="{FF2B5EF4-FFF2-40B4-BE49-F238E27FC236}">
                <a16:creationId xmlns:a16="http://schemas.microsoft.com/office/drawing/2014/main" id="{A9FFBA60-9D78-0D13-2275-39215B43A820}"/>
              </a:ext>
            </a:extLst>
          </p:cNvPr>
          <p:cNvCxnSpPr>
            <a:cxnSpLocks/>
            <a:stCxn id="27" idx="4"/>
          </p:cNvCxnSpPr>
          <p:nvPr/>
        </p:nvCxnSpPr>
        <p:spPr>
          <a:xfrm flipV="1">
            <a:off x="6102363" y="843280"/>
            <a:ext cx="1273797" cy="4592378"/>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4" name="TextBox 13">
            <a:extLst>
              <a:ext uri="{FF2B5EF4-FFF2-40B4-BE49-F238E27FC236}">
                <a16:creationId xmlns:a16="http://schemas.microsoft.com/office/drawing/2014/main" id="{D2E67A2B-036E-3346-49B1-5CE2E295703D}"/>
              </a:ext>
            </a:extLst>
          </p:cNvPr>
          <p:cNvSpPr txBox="1"/>
          <p:nvPr/>
        </p:nvSpPr>
        <p:spPr>
          <a:xfrm>
            <a:off x="7305994" y="843280"/>
            <a:ext cx="233680" cy="369332"/>
          </a:xfrm>
          <a:prstGeom prst="rect">
            <a:avLst/>
          </a:prstGeom>
          <a:noFill/>
        </p:spPr>
        <p:txBody>
          <a:bodyPr wrap="square" rtlCol="0">
            <a:spAutoFit/>
          </a:bodyPr>
          <a:lstStyle/>
          <a:p>
            <a:r>
              <a:rPr lang="en-GB"/>
              <a:t>D</a:t>
            </a:r>
          </a:p>
        </p:txBody>
      </p:sp>
      <p:cxnSp>
        <p:nvCxnSpPr>
          <p:cNvPr id="29" name="Straight Arrow Connector 28">
            <a:extLst>
              <a:ext uri="{FF2B5EF4-FFF2-40B4-BE49-F238E27FC236}">
                <a16:creationId xmlns:a16="http://schemas.microsoft.com/office/drawing/2014/main" id="{A2CC1487-BFF7-ADFE-FEA0-046ED6A2C640}"/>
              </a:ext>
            </a:extLst>
          </p:cNvPr>
          <p:cNvCxnSpPr>
            <a:stCxn id="27" idx="4"/>
            <a:endCxn id="26" idx="1"/>
          </p:cNvCxnSpPr>
          <p:nvPr/>
        </p:nvCxnSpPr>
        <p:spPr>
          <a:xfrm flipH="1" flipV="1">
            <a:off x="6095007" y="752722"/>
            <a:ext cx="7356" cy="468293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30" name="TextBox 29">
            <a:extLst>
              <a:ext uri="{FF2B5EF4-FFF2-40B4-BE49-F238E27FC236}">
                <a16:creationId xmlns:a16="http://schemas.microsoft.com/office/drawing/2014/main" id="{91BF87E1-1189-7697-DC7C-619F9A6933C2}"/>
              </a:ext>
            </a:extLst>
          </p:cNvPr>
          <p:cNvSpPr txBox="1"/>
          <p:nvPr/>
        </p:nvSpPr>
        <p:spPr>
          <a:xfrm>
            <a:off x="5813186" y="739546"/>
            <a:ext cx="311163" cy="369332"/>
          </a:xfrm>
          <a:prstGeom prst="rect">
            <a:avLst/>
          </a:prstGeom>
          <a:noFill/>
        </p:spPr>
        <p:txBody>
          <a:bodyPr wrap="square" rtlCol="0">
            <a:spAutoFit/>
          </a:bodyPr>
          <a:lstStyle/>
          <a:p>
            <a:r>
              <a:rPr lang="en-GB"/>
              <a:t>E</a:t>
            </a:r>
          </a:p>
        </p:txBody>
      </p:sp>
      <p:cxnSp>
        <p:nvCxnSpPr>
          <p:cNvPr id="32" name="Straight Arrow Connector 31">
            <a:extLst>
              <a:ext uri="{FF2B5EF4-FFF2-40B4-BE49-F238E27FC236}">
                <a16:creationId xmlns:a16="http://schemas.microsoft.com/office/drawing/2014/main" id="{0008A8DF-8C85-9B3E-8129-FC8EAC3B56F9}"/>
              </a:ext>
            </a:extLst>
          </p:cNvPr>
          <p:cNvCxnSpPr>
            <a:stCxn id="27" idx="4"/>
          </p:cNvCxnSpPr>
          <p:nvPr/>
        </p:nvCxnSpPr>
        <p:spPr>
          <a:xfrm flipH="1" flipV="1">
            <a:off x="3556000" y="1259840"/>
            <a:ext cx="2546363" cy="4175818"/>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3" name="TextBox 32">
            <a:extLst>
              <a:ext uri="{FF2B5EF4-FFF2-40B4-BE49-F238E27FC236}">
                <a16:creationId xmlns:a16="http://schemas.microsoft.com/office/drawing/2014/main" id="{0656AB80-4433-776E-507B-54DD6B07E9A9}"/>
              </a:ext>
            </a:extLst>
          </p:cNvPr>
          <p:cNvSpPr txBox="1"/>
          <p:nvPr/>
        </p:nvSpPr>
        <p:spPr>
          <a:xfrm>
            <a:off x="3397678" y="1336699"/>
            <a:ext cx="367837" cy="369332"/>
          </a:xfrm>
          <a:prstGeom prst="rect">
            <a:avLst/>
          </a:prstGeom>
          <a:noFill/>
        </p:spPr>
        <p:txBody>
          <a:bodyPr wrap="square" rtlCol="0">
            <a:spAutoFit/>
          </a:bodyPr>
          <a:lstStyle/>
          <a:p>
            <a:r>
              <a:rPr lang="en-GB"/>
              <a:t>F</a:t>
            </a:r>
          </a:p>
        </p:txBody>
      </p:sp>
      <p:cxnSp>
        <p:nvCxnSpPr>
          <p:cNvPr id="35" name="Straight Arrow Connector 34">
            <a:extLst>
              <a:ext uri="{FF2B5EF4-FFF2-40B4-BE49-F238E27FC236}">
                <a16:creationId xmlns:a16="http://schemas.microsoft.com/office/drawing/2014/main" id="{21F118EA-4A21-12D5-6371-8873655F63B1}"/>
              </a:ext>
            </a:extLst>
          </p:cNvPr>
          <p:cNvCxnSpPr>
            <a:stCxn id="27" idx="4"/>
          </p:cNvCxnSpPr>
          <p:nvPr/>
        </p:nvCxnSpPr>
        <p:spPr>
          <a:xfrm flipH="1" flipV="1">
            <a:off x="5728393" y="739546"/>
            <a:ext cx="373970" cy="4696112"/>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529BF231-F044-DBEC-4489-214EDBD8E03B}"/>
              </a:ext>
            </a:extLst>
          </p:cNvPr>
          <p:cNvSpPr txBox="1"/>
          <p:nvPr/>
        </p:nvSpPr>
        <p:spPr>
          <a:xfrm>
            <a:off x="5446187" y="752722"/>
            <a:ext cx="236568" cy="379488"/>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F20014F4-C65F-FFA6-6AFB-D62C92101FD3}"/>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2" name="Straight Arrow Connector 11">
            <a:extLst>
              <a:ext uri="{FF2B5EF4-FFF2-40B4-BE49-F238E27FC236}">
                <a16:creationId xmlns:a16="http://schemas.microsoft.com/office/drawing/2014/main" id="{0AB89727-54B3-3611-D6D9-CFC2E2D41FA5}"/>
              </a:ext>
            </a:extLst>
          </p:cNvPr>
          <p:cNvCxnSpPr>
            <a:stCxn id="27" idx="4"/>
          </p:cNvCxnSpPr>
          <p:nvPr/>
        </p:nvCxnSpPr>
        <p:spPr>
          <a:xfrm flipH="1" flipV="1">
            <a:off x="4180114" y="2409371"/>
            <a:ext cx="1922249" cy="3026287"/>
          </a:xfrm>
          <a:prstGeom prst="straightConnector1">
            <a:avLst/>
          </a:prstGeom>
          <a:ln>
            <a:solidFill>
              <a:srgbClr val="002060"/>
            </a:solidFill>
            <a:tailEnd type="triangle"/>
          </a:ln>
        </p:spPr>
        <p:style>
          <a:lnRef idx="3">
            <a:schemeClr val="accent2"/>
          </a:lnRef>
          <a:fillRef idx="0">
            <a:schemeClr val="accent2"/>
          </a:fillRef>
          <a:effectRef idx="2">
            <a:schemeClr val="accent2"/>
          </a:effectRef>
          <a:fontRef idx="minor">
            <a:schemeClr val="tx1"/>
          </a:fontRef>
        </p:style>
      </p:cxnSp>
      <p:sp>
        <p:nvSpPr>
          <p:cNvPr id="13" name="TextBox 12">
            <a:extLst>
              <a:ext uri="{FF2B5EF4-FFF2-40B4-BE49-F238E27FC236}">
                <a16:creationId xmlns:a16="http://schemas.microsoft.com/office/drawing/2014/main" id="{4EBAB117-03D0-5E66-BE4C-868FA7F16710}"/>
              </a:ext>
            </a:extLst>
          </p:cNvPr>
          <p:cNvSpPr txBox="1"/>
          <p:nvPr/>
        </p:nvSpPr>
        <p:spPr>
          <a:xfrm>
            <a:off x="3902899" y="2399633"/>
            <a:ext cx="410884" cy="369332"/>
          </a:xfrm>
          <a:prstGeom prst="rect">
            <a:avLst/>
          </a:prstGeom>
          <a:noFill/>
        </p:spPr>
        <p:txBody>
          <a:bodyPr wrap="square" rtlCol="0">
            <a:spAutoFit/>
          </a:bodyPr>
          <a:lstStyle/>
          <a:p>
            <a:r>
              <a:rPr lang="en-GB"/>
              <a:t>H</a:t>
            </a:r>
          </a:p>
        </p:txBody>
      </p:sp>
      <p:cxnSp>
        <p:nvCxnSpPr>
          <p:cNvPr id="16" name="Straight Arrow Connector 15">
            <a:extLst>
              <a:ext uri="{FF2B5EF4-FFF2-40B4-BE49-F238E27FC236}">
                <a16:creationId xmlns:a16="http://schemas.microsoft.com/office/drawing/2014/main" id="{C7E9BE72-88EB-10DB-167D-5A7C32803111}"/>
              </a:ext>
            </a:extLst>
          </p:cNvPr>
          <p:cNvCxnSpPr>
            <a:stCxn id="27" idx="4"/>
          </p:cNvCxnSpPr>
          <p:nvPr/>
        </p:nvCxnSpPr>
        <p:spPr>
          <a:xfrm flipH="1" flipV="1">
            <a:off x="1433015" y="3087509"/>
            <a:ext cx="4669348" cy="2348149"/>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28" name="TextBox 27">
            <a:extLst>
              <a:ext uri="{FF2B5EF4-FFF2-40B4-BE49-F238E27FC236}">
                <a16:creationId xmlns:a16="http://schemas.microsoft.com/office/drawing/2014/main" id="{644F05E5-8E33-686F-F0DF-FF480AE43DA8}"/>
              </a:ext>
            </a:extLst>
          </p:cNvPr>
          <p:cNvSpPr txBox="1"/>
          <p:nvPr/>
        </p:nvSpPr>
        <p:spPr>
          <a:xfrm>
            <a:off x="1624469" y="2896255"/>
            <a:ext cx="257752" cy="369332"/>
          </a:xfrm>
          <a:prstGeom prst="rect">
            <a:avLst/>
          </a:prstGeom>
          <a:noFill/>
        </p:spPr>
        <p:txBody>
          <a:bodyPr wrap="square" rtlCol="0">
            <a:spAutoFit/>
          </a:bodyPr>
          <a:lstStyle/>
          <a:p>
            <a:r>
              <a:rPr lang="en-GB" dirty="0"/>
              <a:t>I</a:t>
            </a:r>
          </a:p>
        </p:txBody>
      </p:sp>
      <p:cxnSp>
        <p:nvCxnSpPr>
          <p:cNvPr id="31" name="Straight Arrow Connector 30">
            <a:extLst>
              <a:ext uri="{FF2B5EF4-FFF2-40B4-BE49-F238E27FC236}">
                <a16:creationId xmlns:a16="http://schemas.microsoft.com/office/drawing/2014/main" id="{9E45EC63-2BBB-66C4-E6AD-A0772DA169EE}"/>
              </a:ext>
            </a:extLst>
          </p:cNvPr>
          <p:cNvCxnSpPr>
            <a:stCxn id="27" idx="4"/>
          </p:cNvCxnSpPr>
          <p:nvPr/>
        </p:nvCxnSpPr>
        <p:spPr>
          <a:xfrm flipV="1">
            <a:off x="6102363" y="814042"/>
            <a:ext cx="842723" cy="4621616"/>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4" name="TextBox 33">
            <a:extLst>
              <a:ext uri="{FF2B5EF4-FFF2-40B4-BE49-F238E27FC236}">
                <a16:creationId xmlns:a16="http://schemas.microsoft.com/office/drawing/2014/main" id="{9F6B0A7C-6D21-04FE-1FBC-0B6D29E8E856}"/>
              </a:ext>
            </a:extLst>
          </p:cNvPr>
          <p:cNvSpPr txBox="1"/>
          <p:nvPr/>
        </p:nvSpPr>
        <p:spPr>
          <a:xfrm>
            <a:off x="6885074" y="739546"/>
            <a:ext cx="303673"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2309344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Context</a:t>
            </a:r>
            <a:br>
              <a:rPr lang="en-GB">
                <a:ea typeface="+mj-lt"/>
                <a:cs typeface="+mj-lt"/>
              </a:rPr>
            </a:br>
            <a:br>
              <a:rPr lang="en-GB">
                <a:ea typeface="+mj-lt"/>
                <a:cs typeface="+mj-lt"/>
              </a:rPr>
            </a:br>
            <a:r>
              <a:rPr lang="en-GB">
                <a:ea typeface="+mj-lt"/>
                <a:cs typeface="+mj-lt"/>
              </a:rPr>
              <a:t>Safeguarding: How well do you integrate safeguarding into your church life?</a:t>
            </a:r>
            <a:endParaRPr lang="en-US"/>
          </a:p>
        </p:txBody>
      </p:sp>
    </p:spTree>
    <p:extLst>
      <p:ext uri="{BB962C8B-B14F-4D97-AF65-F5344CB8AC3E}">
        <p14:creationId xmlns:p14="http://schemas.microsoft.com/office/powerpoint/2010/main" val="3895663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85651" y="80237"/>
            <a:ext cx="5552902" cy="523220"/>
          </a:xfrm>
          <a:prstGeom prst="rect">
            <a:avLst/>
          </a:prstGeom>
          <a:noFill/>
        </p:spPr>
        <p:txBody>
          <a:bodyPr wrap="square" rtlCol="0">
            <a:spAutoFit/>
          </a:bodyPr>
          <a:lstStyle/>
          <a:p>
            <a:r>
              <a:rPr lang="en-GB" sz="2800"/>
              <a:t>Safeguarding</a:t>
            </a:r>
          </a:p>
        </p:txBody>
      </p:sp>
      <p:sp>
        <p:nvSpPr>
          <p:cNvPr id="91" name="TextBox 90">
            <a:extLst>
              <a:ext uri="{FF2B5EF4-FFF2-40B4-BE49-F238E27FC236}">
                <a16:creationId xmlns:a16="http://schemas.microsoft.com/office/drawing/2014/main" id="{1DED9A87-F8D7-D2B0-F270-C1ACB5E77EF9}"/>
              </a:ext>
            </a:extLst>
          </p:cNvPr>
          <p:cNvSpPr txBox="1"/>
          <p:nvPr/>
        </p:nvSpPr>
        <p:spPr>
          <a:xfrm>
            <a:off x="10257503" y="134321"/>
            <a:ext cx="1934497" cy="369332"/>
          </a:xfrm>
          <a:prstGeom prst="rect">
            <a:avLst/>
          </a:prstGeom>
          <a:noFill/>
        </p:spPr>
        <p:txBody>
          <a:bodyPr wrap="square" rtlCol="0">
            <a:spAutoFit/>
          </a:bodyPr>
          <a:lstStyle/>
          <a:p>
            <a:r>
              <a:rPr lang="en-GB"/>
              <a:t>N/A = </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5" name="Partial Circle 24">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6" name="Oval 25">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2"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3"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4"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08936532-6E63-0E02-A883-61A0F6FE5E06}"/>
              </a:ext>
            </a:extLst>
          </p:cNvPr>
          <p:cNvCxnSpPr>
            <a:cxnSpLocks/>
            <a:stCxn id="26" idx="7"/>
          </p:cNvCxnSpPr>
          <p:nvPr/>
        </p:nvCxnSpPr>
        <p:spPr>
          <a:xfrm flipV="1">
            <a:off x="6190797" y="3429000"/>
            <a:ext cx="4697400" cy="1870956"/>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7" name="TextBox 6">
            <a:extLst>
              <a:ext uri="{FF2B5EF4-FFF2-40B4-BE49-F238E27FC236}">
                <a16:creationId xmlns:a16="http://schemas.microsoft.com/office/drawing/2014/main" id="{34FF35B8-A4E2-4BD0-3ED4-1FA0F5A98587}"/>
              </a:ext>
            </a:extLst>
          </p:cNvPr>
          <p:cNvSpPr txBox="1"/>
          <p:nvPr/>
        </p:nvSpPr>
        <p:spPr>
          <a:xfrm>
            <a:off x="10634197" y="3436064"/>
            <a:ext cx="254000" cy="369332"/>
          </a:xfrm>
          <a:prstGeom prst="rect">
            <a:avLst/>
          </a:prstGeom>
          <a:noFill/>
        </p:spPr>
        <p:txBody>
          <a:bodyPr wrap="square" rtlCol="0">
            <a:spAutoFit/>
          </a:bodyPr>
          <a:lstStyle/>
          <a:p>
            <a:r>
              <a:rPr lang="en-GB"/>
              <a:t>A</a:t>
            </a:r>
          </a:p>
        </p:txBody>
      </p:sp>
      <p:cxnSp>
        <p:nvCxnSpPr>
          <p:cNvPr id="4" name="Straight Arrow Connector 3">
            <a:extLst>
              <a:ext uri="{FF2B5EF4-FFF2-40B4-BE49-F238E27FC236}">
                <a16:creationId xmlns:a16="http://schemas.microsoft.com/office/drawing/2014/main" id="{9EA391EE-56B1-7B83-99D0-CF7316A685CE}"/>
              </a:ext>
            </a:extLst>
          </p:cNvPr>
          <p:cNvCxnSpPr>
            <a:stCxn id="26" idx="4"/>
          </p:cNvCxnSpPr>
          <p:nvPr/>
        </p:nvCxnSpPr>
        <p:spPr>
          <a:xfrm flipV="1">
            <a:off x="6102363" y="1341120"/>
            <a:ext cx="2330437" cy="409453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a:extLst>
              <a:ext uri="{FF2B5EF4-FFF2-40B4-BE49-F238E27FC236}">
                <a16:creationId xmlns:a16="http://schemas.microsoft.com/office/drawing/2014/main" id="{FE52295E-8904-0A66-B6C1-CC53FEC22A53}"/>
              </a:ext>
            </a:extLst>
          </p:cNvPr>
          <p:cNvSpPr txBox="1"/>
          <p:nvPr/>
        </p:nvSpPr>
        <p:spPr>
          <a:xfrm>
            <a:off x="8026346" y="1188712"/>
            <a:ext cx="304800"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AAC4B32B-542C-44FA-9BFB-9A856FE1FC52}"/>
              </a:ext>
            </a:extLst>
          </p:cNvPr>
          <p:cNvCxnSpPr>
            <a:cxnSpLocks/>
            <a:stCxn id="26" idx="7"/>
          </p:cNvCxnSpPr>
          <p:nvPr/>
        </p:nvCxnSpPr>
        <p:spPr>
          <a:xfrm flipV="1">
            <a:off x="6190797" y="3708400"/>
            <a:ext cx="4213043" cy="159155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9E0AE331-F36D-B003-B40B-A19EBF91FAA2}"/>
              </a:ext>
            </a:extLst>
          </p:cNvPr>
          <p:cNvSpPr txBox="1"/>
          <p:nvPr/>
        </p:nvSpPr>
        <p:spPr>
          <a:xfrm>
            <a:off x="10211699" y="3708400"/>
            <a:ext cx="367837" cy="369332"/>
          </a:xfrm>
          <a:prstGeom prst="rect">
            <a:avLst/>
          </a:prstGeom>
          <a:noFill/>
        </p:spPr>
        <p:txBody>
          <a:bodyPr wrap="square" rtlCol="0">
            <a:spAutoFit/>
          </a:bodyPr>
          <a:lstStyle/>
          <a:p>
            <a:r>
              <a:rPr lang="en-GB"/>
              <a:t>C</a:t>
            </a:r>
          </a:p>
        </p:txBody>
      </p:sp>
      <p:cxnSp>
        <p:nvCxnSpPr>
          <p:cNvPr id="12" name="Straight Arrow Connector 11">
            <a:extLst>
              <a:ext uri="{FF2B5EF4-FFF2-40B4-BE49-F238E27FC236}">
                <a16:creationId xmlns:a16="http://schemas.microsoft.com/office/drawing/2014/main" id="{90484077-96C0-AC5D-EAFA-01C4856A7E6E}"/>
              </a:ext>
            </a:extLst>
          </p:cNvPr>
          <p:cNvCxnSpPr>
            <a:stCxn id="26" idx="4"/>
          </p:cNvCxnSpPr>
          <p:nvPr/>
        </p:nvCxnSpPr>
        <p:spPr>
          <a:xfrm flipV="1">
            <a:off x="6102363" y="1873764"/>
            <a:ext cx="3342406" cy="3561894"/>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3" name="TextBox 12">
            <a:extLst>
              <a:ext uri="{FF2B5EF4-FFF2-40B4-BE49-F238E27FC236}">
                <a16:creationId xmlns:a16="http://schemas.microsoft.com/office/drawing/2014/main" id="{B20507A6-FD3E-015A-127C-AF8D6B1C7973}"/>
              </a:ext>
            </a:extLst>
          </p:cNvPr>
          <p:cNvSpPr txBox="1"/>
          <p:nvPr/>
        </p:nvSpPr>
        <p:spPr>
          <a:xfrm>
            <a:off x="9328013" y="1873764"/>
            <a:ext cx="390536" cy="369332"/>
          </a:xfrm>
          <a:prstGeom prst="rect">
            <a:avLst/>
          </a:prstGeom>
          <a:noFill/>
        </p:spPr>
        <p:txBody>
          <a:bodyPr wrap="square" rtlCol="0">
            <a:spAutoFit/>
          </a:bodyPr>
          <a:lstStyle/>
          <a:p>
            <a:r>
              <a:rPr lang="en-GB"/>
              <a:t>D</a:t>
            </a:r>
          </a:p>
        </p:txBody>
      </p:sp>
      <p:cxnSp>
        <p:nvCxnSpPr>
          <p:cNvPr id="27" name="Straight Arrow Connector 26">
            <a:extLst>
              <a:ext uri="{FF2B5EF4-FFF2-40B4-BE49-F238E27FC236}">
                <a16:creationId xmlns:a16="http://schemas.microsoft.com/office/drawing/2014/main" id="{B6576EC9-032B-D4A4-A4A0-0C6710615F77}"/>
              </a:ext>
            </a:extLst>
          </p:cNvPr>
          <p:cNvCxnSpPr>
            <a:stCxn id="26" idx="7"/>
          </p:cNvCxnSpPr>
          <p:nvPr/>
        </p:nvCxnSpPr>
        <p:spPr>
          <a:xfrm flipV="1">
            <a:off x="6190797" y="3627120"/>
            <a:ext cx="4294323" cy="1672836"/>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62150EDD-E946-EC61-907A-F620A617C270}"/>
              </a:ext>
            </a:extLst>
          </p:cNvPr>
          <p:cNvSpPr txBox="1"/>
          <p:nvPr/>
        </p:nvSpPr>
        <p:spPr>
          <a:xfrm>
            <a:off x="10235880" y="3313614"/>
            <a:ext cx="254000" cy="369332"/>
          </a:xfrm>
          <a:prstGeom prst="rect">
            <a:avLst/>
          </a:prstGeom>
          <a:noFill/>
        </p:spPr>
        <p:txBody>
          <a:bodyPr wrap="square" rtlCol="0">
            <a:spAutoFit/>
          </a:bodyPr>
          <a:lstStyle/>
          <a:p>
            <a:r>
              <a:rPr lang="en-GB"/>
              <a:t>E</a:t>
            </a:r>
          </a:p>
        </p:txBody>
      </p:sp>
      <p:cxnSp>
        <p:nvCxnSpPr>
          <p:cNvPr id="30" name="Straight Arrow Connector 29">
            <a:extLst>
              <a:ext uri="{FF2B5EF4-FFF2-40B4-BE49-F238E27FC236}">
                <a16:creationId xmlns:a16="http://schemas.microsoft.com/office/drawing/2014/main" id="{95C7A248-E07B-1DC8-1311-34D23D0DCFDE}"/>
              </a:ext>
            </a:extLst>
          </p:cNvPr>
          <p:cNvCxnSpPr>
            <a:cxnSpLocks/>
            <a:stCxn id="26" idx="0"/>
          </p:cNvCxnSpPr>
          <p:nvPr/>
        </p:nvCxnSpPr>
        <p:spPr>
          <a:xfrm flipV="1">
            <a:off x="6102363" y="844920"/>
            <a:ext cx="1299923" cy="4431753"/>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2" name="TextBox 31">
            <a:extLst>
              <a:ext uri="{FF2B5EF4-FFF2-40B4-BE49-F238E27FC236}">
                <a16:creationId xmlns:a16="http://schemas.microsoft.com/office/drawing/2014/main" id="{846C5F26-3F39-38E7-397D-35568DE1EAC2}"/>
              </a:ext>
            </a:extLst>
          </p:cNvPr>
          <p:cNvSpPr txBox="1"/>
          <p:nvPr/>
        </p:nvSpPr>
        <p:spPr>
          <a:xfrm>
            <a:off x="7308631" y="870225"/>
            <a:ext cx="348607" cy="369332"/>
          </a:xfrm>
          <a:prstGeom prst="rect">
            <a:avLst/>
          </a:prstGeom>
          <a:noFill/>
        </p:spPr>
        <p:txBody>
          <a:bodyPr wrap="square" rtlCol="0">
            <a:spAutoFit/>
          </a:bodyPr>
          <a:lstStyle/>
          <a:p>
            <a:r>
              <a:rPr lang="en-GB"/>
              <a:t>F</a:t>
            </a:r>
          </a:p>
        </p:txBody>
      </p:sp>
      <p:cxnSp>
        <p:nvCxnSpPr>
          <p:cNvPr id="34" name="Straight Arrow Connector 33">
            <a:extLst>
              <a:ext uri="{FF2B5EF4-FFF2-40B4-BE49-F238E27FC236}">
                <a16:creationId xmlns:a16="http://schemas.microsoft.com/office/drawing/2014/main" id="{FA6B97CB-8055-8F5D-B2B1-344B1AF1BBA0}"/>
              </a:ext>
            </a:extLst>
          </p:cNvPr>
          <p:cNvCxnSpPr>
            <a:stCxn id="26" idx="4"/>
          </p:cNvCxnSpPr>
          <p:nvPr/>
        </p:nvCxnSpPr>
        <p:spPr>
          <a:xfrm flipV="1">
            <a:off x="6102363" y="3708400"/>
            <a:ext cx="3956037" cy="1727258"/>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5" name="TextBox 34">
            <a:extLst>
              <a:ext uri="{FF2B5EF4-FFF2-40B4-BE49-F238E27FC236}">
                <a16:creationId xmlns:a16="http://schemas.microsoft.com/office/drawing/2014/main" id="{A76D51E9-55B9-DDAE-ED18-C99663E6FE42}"/>
              </a:ext>
            </a:extLst>
          </p:cNvPr>
          <p:cNvSpPr txBox="1"/>
          <p:nvPr/>
        </p:nvSpPr>
        <p:spPr>
          <a:xfrm>
            <a:off x="9754719" y="3424674"/>
            <a:ext cx="426287" cy="369332"/>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7679D53F-5E18-C3BD-67B5-D9146874A3CE}"/>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1" name="Straight Arrow Connector 10">
            <a:extLst>
              <a:ext uri="{FF2B5EF4-FFF2-40B4-BE49-F238E27FC236}">
                <a16:creationId xmlns:a16="http://schemas.microsoft.com/office/drawing/2014/main" id="{D8C12CFC-2B07-75FD-9DDA-B56DF339379F}"/>
              </a:ext>
            </a:extLst>
          </p:cNvPr>
          <p:cNvCxnSpPr>
            <a:stCxn id="26" idx="4"/>
          </p:cNvCxnSpPr>
          <p:nvPr/>
        </p:nvCxnSpPr>
        <p:spPr>
          <a:xfrm flipV="1">
            <a:off x="6102363" y="2598057"/>
            <a:ext cx="4155140" cy="2837601"/>
          </a:xfrm>
          <a:prstGeom prst="straightConnector1">
            <a:avLst/>
          </a:prstGeom>
          <a:ln>
            <a:solidFill>
              <a:srgbClr val="002060"/>
            </a:solidFill>
            <a:tailEnd type="triangle"/>
          </a:ln>
        </p:spPr>
        <p:style>
          <a:lnRef idx="3">
            <a:schemeClr val="accent2"/>
          </a:lnRef>
          <a:fillRef idx="0">
            <a:schemeClr val="accent2"/>
          </a:fillRef>
          <a:effectRef idx="2">
            <a:schemeClr val="accent2"/>
          </a:effectRef>
          <a:fontRef idx="minor">
            <a:schemeClr val="tx1"/>
          </a:fontRef>
        </p:style>
      </p:cxnSp>
      <p:sp>
        <p:nvSpPr>
          <p:cNvPr id="14" name="TextBox 13">
            <a:extLst>
              <a:ext uri="{FF2B5EF4-FFF2-40B4-BE49-F238E27FC236}">
                <a16:creationId xmlns:a16="http://schemas.microsoft.com/office/drawing/2014/main" id="{78708CBB-AA18-C321-960B-8CDF3E3AD51D}"/>
              </a:ext>
            </a:extLst>
          </p:cNvPr>
          <p:cNvSpPr txBox="1"/>
          <p:nvPr/>
        </p:nvSpPr>
        <p:spPr>
          <a:xfrm>
            <a:off x="9924175" y="2677693"/>
            <a:ext cx="367837" cy="369332"/>
          </a:xfrm>
          <a:prstGeom prst="rect">
            <a:avLst/>
          </a:prstGeom>
          <a:noFill/>
        </p:spPr>
        <p:txBody>
          <a:bodyPr wrap="square" rtlCol="0">
            <a:spAutoFit/>
          </a:bodyPr>
          <a:lstStyle/>
          <a:p>
            <a:r>
              <a:rPr lang="en-GB"/>
              <a:t>H</a:t>
            </a:r>
          </a:p>
        </p:txBody>
      </p:sp>
      <p:cxnSp>
        <p:nvCxnSpPr>
          <p:cNvPr id="29" name="Straight Arrow Connector 28">
            <a:extLst>
              <a:ext uri="{FF2B5EF4-FFF2-40B4-BE49-F238E27FC236}">
                <a16:creationId xmlns:a16="http://schemas.microsoft.com/office/drawing/2014/main" id="{5CECAF3E-969C-2D33-C850-80C6816DEFB6}"/>
              </a:ext>
            </a:extLst>
          </p:cNvPr>
          <p:cNvCxnSpPr>
            <a:stCxn id="26" idx="3"/>
          </p:cNvCxnSpPr>
          <p:nvPr/>
        </p:nvCxnSpPr>
        <p:spPr>
          <a:xfrm flipV="1">
            <a:off x="6013929" y="3313614"/>
            <a:ext cx="3143719" cy="2098761"/>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31" name="TextBox 30">
            <a:extLst>
              <a:ext uri="{FF2B5EF4-FFF2-40B4-BE49-F238E27FC236}">
                <a16:creationId xmlns:a16="http://schemas.microsoft.com/office/drawing/2014/main" id="{E37AC89D-A5A1-A5AB-926F-BDD0A8DB7C5D}"/>
              </a:ext>
            </a:extLst>
          </p:cNvPr>
          <p:cNvSpPr txBox="1"/>
          <p:nvPr/>
        </p:nvSpPr>
        <p:spPr>
          <a:xfrm>
            <a:off x="9144094" y="3234505"/>
            <a:ext cx="367837" cy="369332"/>
          </a:xfrm>
          <a:prstGeom prst="rect">
            <a:avLst/>
          </a:prstGeom>
          <a:noFill/>
        </p:spPr>
        <p:txBody>
          <a:bodyPr wrap="square" rtlCol="0">
            <a:spAutoFit/>
          </a:bodyPr>
          <a:lstStyle/>
          <a:p>
            <a:r>
              <a:rPr lang="en-GB" dirty="0"/>
              <a:t>I</a:t>
            </a:r>
          </a:p>
        </p:txBody>
      </p:sp>
      <p:cxnSp>
        <p:nvCxnSpPr>
          <p:cNvPr id="33" name="Straight Arrow Connector 32">
            <a:extLst>
              <a:ext uri="{FF2B5EF4-FFF2-40B4-BE49-F238E27FC236}">
                <a16:creationId xmlns:a16="http://schemas.microsoft.com/office/drawing/2014/main" id="{BE695192-BA46-E6E5-EA54-4AD9E13E04E3}"/>
              </a:ext>
            </a:extLst>
          </p:cNvPr>
          <p:cNvCxnSpPr>
            <a:stCxn id="26" idx="4"/>
          </p:cNvCxnSpPr>
          <p:nvPr/>
        </p:nvCxnSpPr>
        <p:spPr>
          <a:xfrm flipV="1">
            <a:off x="6102363" y="1045029"/>
            <a:ext cx="1670037" cy="4390629"/>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9672F740-8293-D0A6-CD6A-98B7A7DEEF93}"/>
              </a:ext>
            </a:extLst>
          </p:cNvPr>
          <p:cNvSpPr txBox="1"/>
          <p:nvPr/>
        </p:nvSpPr>
        <p:spPr>
          <a:xfrm>
            <a:off x="7736821" y="990930"/>
            <a:ext cx="260817" cy="382448"/>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3990185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Vision &amp; Mission </a:t>
            </a:r>
            <a:br>
              <a:rPr lang="en-GB">
                <a:ea typeface="+mj-lt"/>
                <a:cs typeface="+mj-lt"/>
              </a:rPr>
            </a:br>
            <a:br>
              <a:rPr lang="en-GB">
                <a:ea typeface="+mj-lt"/>
                <a:cs typeface="+mj-lt"/>
              </a:rPr>
            </a:br>
            <a:r>
              <a:rPr lang="en-GB">
                <a:ea typeface="+mj-lt"/>
                <a:cs typeface="+mj-lt"/>
              </a:rPr>
              <a:t>Discipleship &amp; Mission: What is your approach to Everyday Faith, our 3 Key Questions and our five diocesan priorities (New, Eco, Reconciling, Intercultural, Intergenerational communities)?</a:t>
            </a:r>
            <a:endParaRPr lang="en-US"/>
          </a:p>
        </p:txBody>
      </p:sp>
    </p:spTree>
    <p:extLst>
      <p:ext uri="{BB962C8B-B14F-4D97-AF65-F5344CB8AC3E}">
        <p14:creationId xmlns:p14="http://schemas.microsoft.com/office/powerpoint/2010/main" val="39262443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67A668-18D7-E0E4-4883-35FDFFC7ADC8}"/>
              </a:ext>
            </a:extLst>
          </p:cNvPr>
          <p:cNvSpPr txBox="1"/>
          <p:nvPr/>
        </p:nvSpPr>
        <p:spPr>
          <a:xfrm>
            <a:off x="121920" y="79541"/>
            <a:ext cx="4622935" cy="523220"/>
          </a:xfrm>
          <a:prstGeom prst="rect">
            <a:avLst/>
          </a:prstGeom>
          <a:noFill/>
        </p:spPr>
        <p:txBody>
          <a:bodyPr wrap="square" rtlCol="0">
            <a:spAutoFit/>
          </a:bodyPr>
          <a:lstStyle/>
          <a:p>
            <a:r>
              <a:rPr lang="en-GB" sz="2800"/>
              <a:t>WELLBEING/BATTERY LIFE</a:t>
            </a:r>
          </a:p>
        </p:txBody>
      </p:sp>
      <p:grpSp>
        <p:nvGrpSpPr>
          <p:cNvPr id="116" name="Group 115">
            <a:extLst>
              <a:ext uri="{FF2B5EF4-FFF2-40B4-BE49-F238E27FC236}">
                <a16:creationId xmlns:a16="http://schemas.microsoft.com/office/drawing/2014/main" id="{A3C84AA2-F5E9-32EF-25D4-390060798BBA}"/>
              </a:ext>
            </a:extLst>
          </p:cNvPr>
          <p:cNvGrpSpPr/>
          <p:nvPr/>
        </p:nvGrpSpPr>
        <p:grpSpPr>
          <a:xfrm>
            <a:off x="294453" y="1033689"/>
            <a:ext cx="1906482" cy="556230"/>
            <a:chOff x="292405" y="1022793"/>
            <a:chExt cx="1906482" cy="556230"/>
          </a:xfrm>
        </p:grpSpPr>
        <p:grpSp>
          <p:nvGrpSpPr>
            <p:cNvPr id="52" name="Group 51"/>
            <p:cNvGrpSpPr/>
            <p:nvPr/>
          </p:nvGrpSpPr>
          <p:grpSpPr>
            <a:xfrm>
              <a:off x="292482" y="1024168"/>
              <a:ext cx="1906405" cy="548640"/>
              <a:chOff x="292482" y="1024168"/>
              <a:chExt cx="1906405" cy="548640"/>
            </a:xfrm>
          </p:grpSpPr>
          <p:sp>
            <p:nvSpPr>
              <p:cNvPr id="4" name="Rectangle 3"/>
              <p:cNvSpPr/>
              <p:nvPr/>
            </p:nvSpPr>
            <p:spPr>
              <a:xfrm>
                <a:off x="292482" y="1024168"/>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233119B4-852A-50DB-4A32-1F635242E46A}"/>
                  </a:ext>
                </a:extLst>
              </p:cNvPr>
              <p:cNvSpPr txBox="1"/>
              <p:nvPr/>
            </p:nvSpPr>
            <p:spPr>
              <a:xfrm>
                <a:off x="1791560" y="1095876"/>
                <a:ext cx="407327" cy="369332"/>
              </a:xfrm>
              <a:prstGeom prst="rect">
                <a:avLst/>
              </a:prstGeom>
              <a:noFill/>
            </p:spPr>
            <p:txBody>
              <a:bodyPr wrap="square" rtlCol="0">
                <a:spAutoFit/>
              </a:bodyPr>
              <a:lstStyle/>
              <a:p>
                <a:r>
                  <a:rPr lang="en-GB"/>
                  <a:t>A </a:t>
                </a:r>
              </a:p>
            </p:txBody>
          </p:sp>
        </p:grpSp>
        <p:cxnSp>
          <p:nvCxnSpPr>
            <p:cNvPr id="16" name="Straight Connector 15">
              <a:extLst>
                <a:ext uri="{FF2B5EF4-FFF2-40B4-BE49-F238E27FC236}">
                  <a16:creationId xmlns:a16="http://schemas.microsoft.com/office/drawing/2014/main" id="{7B7848A6-2F28-722B-7F38-B88D5A991A96}"/>
                </a:ext>
              </a:extLst>
            </p:cNvPr>
            <p:cNvCxnSpPr>
              <a:cxnSpLocks/>
            </p:cNvCxnSpPr>
            <p:nvPr/>
          </p:nvCxnSpPr>
          <p:spPr>
            <a:xfrm>
              <a:off x="1120756" y="1022793"/>
              <a:ext cx="0" cy="548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26B668C-2629-0B67-1783-1EE9940248F8}"/>
                </a:ext>
              </a:extLst>
            </p:cNvPr>
            <p:cNvCxnSpPr/>
            <p:nvPr/>
          </p:nvCxnSpPr>
          <p:spPr>
            <a:xfrm>
              <a:off x="1157468" y="1284790"/>
              <a:ext cx="21991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9232942-58F1-ADDD-EE2C-B962E50DE8BF}"/>
                </a:ext>
              </a:extLst>
            </p:cNvPr>
            <p:cNvCxnSpPr>
              <a:cxnSpLocks/>
            </p:cNvCxnSpPr>
            <p:nvPr/>
          </p:nvCxnSpPr>
          <p:spPr>
            <a:xfrm flipH="1">
              <a:off x="292405" y="1030383"/>
              <a:ext cx="147433" cy="16561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E668A62-2E62-F05A-A30D-B3A951E3145C}"/>
                </a:ext>
              </a:extLst>
            </p:cNvPr>
            <p:cNvCxnSpPr>
              <a:endCxn id="4" idx="1"/>
            </p:cNvCxnSpPr>
            <p:nvPr/>
          </p:nvCxnSpPr>
          <p:spPr>
            <a:xfrm flipH="1">
              <a:off x="292482" y="1030383"/>
              <a:ext cx="293041" cy="26810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EB0B425-A1E9-0BBD-5FC3-988A3479923E}"/>
                </a:ext>
              </a:extLst>
            </p:cNvPr>
            <p:cNvCxnSpPr>
              <a:cxnSpLocks/>
            </p:cNvCxnSpPr>
            <p:nvPr/>
          </p:nvCxnSpPr>
          <p:spPr>
            <a:xfrm flipH="1">
              <a:off x="305629" y="1030383"/>
              <a:ext cx="406055" cy="402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D399C7B5-9466-FDEC-C2E7-0319F14568EA}"/>
                </a:ext>
              </a:extLst>
            </p:cNvPr>
            <p:cNvCxnSpPr/>
            <p:nvPr/>
          </p:nvCxnSpPr>
          <p:spPr>
            <a:xfrm flipH="1">
              <a:off x="374849" y="1030383"/>
              <a:ext cx="505351" cy="52471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8B012063-FA37-44FD-60BB-5E2D3B7A4983}"/>
                </a:ext>
              </a:extLst>
            </p:cNvPr>
            <p:cNvCxnSpPr>
              <a:stCxn id="4" idx="0"/>
            </p:cNvCxnSpPr>
            <p:nvPr/>
          </p:nvCxnSpPr>
          <p:spPr>
            <a:xfrm flipH="1">
              <a:off x="585523" y="1024168"/>
              <a:ext cx="442636" cy="527103"/>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5970A7CF-58AD-5472-EC58-F20EDBABAF9E}"/>
                </a:ext>
              </a:extLst>
            </p:cNvPr>
            <p:cNvCxnSpPr/>
            <p:nvPr/>
          </p:nvCxnSpPr>
          <p:spPr>
            <a:xfrm flipV="1">
              <a:off x="711684" y="1113188"/>
              <a:ext cx="409072" cy="465835"/>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6C1DF2B-7A5A-4863-82E7-2CDC3E99621E}"/>
                </a:ext>
              </a:extLst>
            </p:cNvPr>
            <p:cNvCxnSpPr/>
            <p:nvPr/>
          </p:nvCxnSpPr>
          <p:spPr>
            <a:xfrm flipV="1">
              <a:off x="885622" y="1280542"/>
              <a:ext cx="225677" cy="276944"/>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7E572C1-9817-38EA-CFE8-B2D26B48FDF6}"/>
                </a:ext>
              </a:extLst>
            </p:cNvPr>
            <p:cNvCxnSpPr>
              <a:cxnSpLocks/>
              <a:stCxn id="4" idx="2"/>
            </p:cNvCxnSpPr>
            <p:nvPr/>
          </p:nvCxnSpPr>
          <p:spPr>
            <a:xfrm flipV="1">
              <a:off x="1028159" y="1411719"/>
              <a:ext cx="80385" cy="161089"/>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5" name="Group 14">
            <a:extLst>
              <a:ext uri="{FF2B5EF4-FFF2-40B4-BE49-F238E27FC236}">
                <a16:creationId xmlns:a16="http://schemas.microsoft.com/office/drawing/2014/main" id="{CD85F0E2-DDDD-735C-9FD9-F051F80E61C6}"/>
              </a:ext>
            </a:extLst>
          </p:cNvPr>
          <p:cNvGrpSpPr/>
          <p:nvPr/>
        </p:nvGrpSpPr>
        <p:grpSpPr>
          <a:xfrm>
            <a:off x="292477" y="1998078"/>
            <a:ext cx="1880978" cy="548640"/>
            <a:chOff x="292477" y="1998078"/>
            <a:chExt cx="1880978" cy="548640"/>
          </a:xfrm>
        </p:grpSpPr>
        <p:grpSp>
          <p:nvGrpSpPr>
            <p:cNvPr id="53" name="Group 52"/>
            <p:cNvGrpSpPr/>
            <p:nvPr/>
          </p:nvGrpSpPr>
          <p:grpSpPr>
            <a:xfrm>
              <a:off x="292477" y="1998078"/>
              <a:ext cx="1880978" cy="548640"/>
              <a:chOff x="292477" y="1998078"/>
              <a:chExt cx="1880978" cy="548640"/>
            </a:xfrm>
          </p:grpSpPr>
          <p:sp>
            <p:nvSpPr>
              <p:cNvPr id="7" name="Rectangle 6"/>
              <p:cNvSpPr/>
              <p:nvPr/>
            </p:nvSpPr>
            <p:spPr>
              <a:xfrm>
                <a:off x="292477" y="1998078"/>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a:extLst>
                  <a:ext uri="{FF2B5EF4-FFF2-40B4-BE49-F238E27FC236}">
                    <a16:creationId xmlns:a16="http://schemas.microsoft.com/office/drawing/2014/main" id="{233119B4-852A-50DB-4A32-1F635242E46A}"/>
                  </a:ext>
                </a:extLst>
              </p:cNvPr>
              <p:cNvSpPr txBox="1"/>
              <p:nvPr/>
            </p:nvSpPr>
            <p:spPr>
              <a:xfrm>
                <a:off x="1766128" y="2041523"/>
                <a:ext cx="407327" cy="369332"/>
              </a:xfrm>
              <a:prstGeom prst="rect">
                <a:avLst/>
              </a:prstGeom>
              <a:noFill/>
            </p:spPr>
            <p:txBody>
              <a:bodyPr wrap="square" rtlCol="0">
                <a:spAutoFit/>
              </a:bodyPr>
              <a:lstStyle/>
              <a:p>
                <a:r>
                  <a:rPr lang="en-GB"/>
                  <a:t>B </a:t>
                </a:r>
              </a:p>
            </p:txBody>
          </p:sp>
        </p:grpSp>
        <p:sp>
          <p:nvSpPr>
            <p:cNvPr id="14" name="TextBox 13">
              <a:extLst>
                <a:ext uri="{FF2B5EF4-FFF2-40B4-BE49-F238E27FC236}">
                  <a16:creationId xmlns:a16="http://schemas.microsoft.com/office/drawing/2014/main" id="{B26A9463-537D-CAAA-1465-87F4F4D61753}"/>
                </a:ext>
              </a:extLst>
            </p:cNvPr>
            <p:cNvSpPr txBox="1"/>
            <p:nvPr/>
          </p:nvSpPr>
          <p:spPr>
            <a:xfrm>
              <a:off x="704012" y="2084762"/>
              <a:ext cx="732773" cy="369332"/>
            </a:xfrm>
            <a:prstGeom prst="rect">
              <a:avLst/>
            </a:prstGeom>
            <a:noFill/>
          </p:spPr>
          <p:txBody>
            <a:bodyPr wrap="square" rtlCol="0">
              <a:spAutoFit/>
            </a:bodyPr>
            <a:lstStyle/>
            <a:p>
              <a:r>
                <a:rPr lang="en-GB"/>
                <a:t>48%</a:t>
              </a:r>
            </a:p>
          </p:txBody>
        </p:sp>
      </p:grpSp>
      <p:grpSp>
        <p:nvGrpSpPr>
          <p:cNvPr id="19" name="Group 18">
            <a:extLst>
              <a:ext uri="{FF2B5EF4-FFF2-40B4-BE49-F238E27FC236}">
                <a16:creationId xmlns:a16="http://schemas.microsoft.com/office/drawing/2014/main" id="{0AB8DF07-7A58-829A-EE9F-9C004A780A3E}"/>
              </a:ext>
            </a:extLst>
          </p:cNvPr>
          <p:cNvGrpSpPr/>
          <p:nvPr/>
        </p:nvGrpSpPr>
        <p:grpSpPr>
          <a:xfrm>
            <a:off x="292478" y="3018550"/>
            <a:ext cx="1880976" cy="548640"/>
            <a:chOff x="292478" y="3018550"/>
            <a:chExt cx="1880976" cy="548640"/>
          </a:xfrm>
        </p:grpSpPr>
        <p:grpSp>
          <p:nvGrpSpPr>
            <p:cNvPr id="54" name="Group 53"/>
            <p:cNvGrpSpPr/>
            <p:nvPr/>
          </p:nvGrpSpPr>
          <p:grpSpPr>
            <a:xfrm>
              <a:off x="292478" y="3018550"/>
              <a:ext cx="1880976" cy="548640"/>
              <a:chOff x="292478" y="3018550"/>
              <a:chExt cx="1880976" cy="548640"/>
            </a:xfrm>
          </p:grpSpPr>
          <p:sp>
            <p:nvSpPr>
              <p:cNvPr id="11" name="Rectangle 10"/>
              <p:cNvSpPr/>
              <p:nvPr/>
            </p:nvSpPr>
            <p:spPr>
              <a:xfrm>
                <a:off x="292478" y="3018550"/>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 name="TextBox 65">
                <a:extLst>
                  <a:ext uri="{FF2B5EF4-FFF2-40B4-BE49-F238E27FC236}">
                    <a16:creationId xmlns:a16="http://schemas.microsoft.com/office/drawing/2014/main" id="{233119B4-852A-50DB-4A32-1F635242E46A}"/>
                  </a:ext>
                </a:extLst>
              </p:cNvPr>
              <p:cNvSpPr txBox="1"/>
              <p:nvPr/>
            </p:nvSpPr>
            <p:spPr>
              <a:xfrm>
                <a:off x="1766127" y="3085852"/>
                <a:ext cx="407327" cy="369332"/>
              </a:xfrm>
              <a:prstGeom prst="rect">
                <a:avLst/>
              </a:prstGeom>
              <a:noFill/>
            </p:spPr>
            <p:txBody>
              <a:bodyPr wrap="square" rtlCol="0">
                <a:spAutoFit/>
              </a:bodyPr>
              <a:lstStyle/>
              <a:p>
                <a:r>
                  <a:rPr lang="en-GB"/>
                  <a:t>C </a:t>
                </a:r>
              </a:p>
            </p:txBody>
          </p:sp>
        </p:grpSp>
        <p:sp>
          <p:nvSpPr>
            <p:cNvPr id="17" name="TextBox 16">
              <a:extLst>
                <a:ext uri="{FF2B5EF4-FFF2-40B4-BE49-F238E27FC236}">
                  <a16:creationId xmlns:a16="http://schemas.microsoft.com/office/drawing/2014/main" id="{8BA8EDA3-49B5-AC89-0AF7-8B2CA192C2B1}"/>
                </a:ext>
              </a:extLst>
            </p:cNvPr>
            <p:cNvSpPr txBox="1"/>
            <p:nvPr/>
          </p:nvSpPr>
          <p:spPr>
            <a:xfrm>
              <a:off x="704012" y="3118809"/>
              <a:ext cx="732773" cy="369332"/>
            </a:xfrm>
            <a:prstGeom prst="rect">
              <a:avLst/>
            </a:prstGeom>
            <a:noFill/>
          </p:spPr>
          <p:txBody>
            <a:bodyPr wrap="square" rtlCol="0">
              <a:spAutoFit/>
            </a:bodyPr>
            <a:lstStyle/>
            <a:p>
              <a:r>
                <a:rPr lang="en-GB"/>
                <a:t>70%</a:t>
              </a:r>
            </a:p>
          </p:txBody>
        </p:sp>
      </p:grpSp>
      <p:grpSp>
        <p:nvGrpSpPr>
          <p:cNvPr id="22" name="Group 21">
            <a:extLst>
              <a:ext uri="{FF2B5EF4-FFF2-40B4-BE49-F238E27FC236}">
                <a16:creationId xmlns:a16="http://schemas.microsoft.com/office/drawing/2014/main" id="{CF47CC3C-B3E2-A030-D0D7-F7CA7E8FE048}"/>
              </a:ext>
            </a:extLst>
          </p:cNvPr>
          <p:cNvGrpSpPr/>
          <p:nvPr/>
        </p:nvGrpSpPr>
        <p:grpSpPr>
          <a:xfrm>
            <a:off x="292406" y="3933933"/>
            <a:ext cx="1933957" cy="548640"/>
            <a:chOff x="292406" y="3933933"/>
            <a:chExt cx="1933957" cy="548640"/>
          </a:xfrm>
        </p:grpSpPr>
        <p:grpSp>
          <p:nvGrpSpPr>
            <p:cNvPr id="55" name="Group 54"/>
            <p:cNvGrpSpPr/>
            <p:nvPr/>
          </p:nvGrpSpPr>
          <p:grpSpPr>
            <a:xfrm>
              <a:off x="292406" y="3933933"/>
              <a:ext cx="1933957" cy="548640"/>
              <a:chOff x="292406" y="3933933"/>
              <a:chExt cx="1933957" cy="548640"/>
            </a:xfrm>
          </p:grpSpPr>
          <p:sp>
            <p:nvSpPr>
              <p:cNvPr id="12" name="Rectangle 11"/>
              <p:cNvSpPr/>
              <p:nvPr/>
            </p:nvSpPr>
            <p:spPr>
              <a:xfrm>
                <a:off x="292406" y="3933933"/>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TextBox 64">
                <a:extLst>
                  <a:ext uri="{FF2B5EF4-FFF2-40B4-BE49-F238E27FC236}">
                    <a16:creationId xmlns:a16="http://schemas.microsoft.com/office/drawing/2014/main" id="{233119B4-852A-50DB-4A32-1F635242E46A}"/>
                  </a:ext>
                </a:extLst>
              </p:cNvPr>
              <p:cNvSpPr txBox="1"/>
              <p:nvPr/>
            </p:nvSpPr>
            <p:spPr>
              <a:xfrm>
                <a:off x="1819036" y="3972099"/>
                <a:ext cx="407327" cy="369332"/>
              </a:xfrm>
              <a:prstGeom prst="rect">
                <a:avLst/>
              </a:prstGeom>
              <a:noFill/>
            </p:spPr>
            <p:txBody>
              <a:bodyPr wrap="square" rtlCol="0">
                <a:spAutoFit/>
              </a:bodyPr>
              <a:lstStyle/>
              <a:p>
                <a:r>
                  <a:rPr lang="en-GB"/>
                  <a:t>D </a:t>
                </a:r>
              </a:p>
            </p:txBody>
          </p:sp>
        </p:grpSp>
        <p:sp>
          <p:nvSpPr>
            <p:cNvPr id="20" name="TextBox 19">
              <a:extLst>
                <a:ext uri="{FF2B5EF4-FFF2-40B4-BE49-F238E27FC236}">
                  <a16:creationId xmlns:a16="http://schemas.microsoft.com/office/drawing/2014/main" id="{9B03E842-126F-5A64-50F3-E68353A2A68F}"/>
                </a:ext>
              </a:extLst>
            </p:cNvPr>
            <p:cNvSpPr txBox="1"/>
            <p:nvPr/>
          </p:nvSpPr>
          <p:spPr>
            <a:xfrm>
              <a:off x="616588" y="3990899"/>
              <a:ext cx="936429" cy="369332"/>
            </a:xfrm>
            <a:prstGeom prst="rect">
              <a:avLst/>
            </a:prstGeom>
            <a:noFill/>
          </p:spPr>
          <p:txBody>
            <a:bodyPr wrap="square" rtlCol="0">
              <a:spAutoFit/>
            </a:bodyPr>
            <a:lstStyle/>
            <a:p>
              <a:r>
                <a:rPr lang="en-GB"/>
                <a:t>Blank</a:t>
              </a:r>
            </a:p>
          </p:txBody>
        </p:sp>
      </p:grpSp>
      <p:grpSp>
        <p:nvGrpSpPr>
          <p:cNvPr id="26" name="Group 25">
            <a:extLst>
              <a:ext uri="{FF2B5EF4-FFF2-40B4-BE49-F238E27FC236}">
                <a16:creationId xmlns:a16="http://schemas.microsoft.com/office/drawing/2014/main" id="{0781CDB5-01CD-DE1E-031C-C14EB2A86C98}"/>
              </a:ext>
            </a:extLst>
          </p:cNvPr>
          <p:cNvGrpSpPr/>
          <p:nvPr/>
        </p:nvGrpSpPr>
        <p:grpSpPr>
          <a:xfrm>
            <a:off x="292405" y="5048094"/>
            <a:ext cx="1878680" cy="548640"/>
            <a:chOff x="292405" y="5048094"/>
            <a:chExt cx="1878680" cy="548640"/>
          </a:xfrm>
        </p:grpSpPr>
        <p:grpSp>
          <p:nvGrpSpPr>
            <p:cNvPr id="50" name="Group 49"/>
            <p:cNvGrpSpPr/>
            <p:nvPr/>
          </p:nvGrpSpPr>
          <p:grpSpPr>
            <a:xfrm>
              <a:off x="292405" y="5048094"/>
              <a:ext cx="1878680" cy="548640"/>
              <a:chOff x="292405" y="5048094"/>
              <a:chExt cx="1878680" cy="548640"/>
            </a:xfrm>
          </p:grpSpPr>
          <p:sp>
            <p:nvSpPr>
              <p:cNvPr id="13" name="Rectangle 12"/>
              <p:cNvSpPr/>
              <p:nvPr/>
            </p:nvSpPr>
            <p:spPr>
              <a:xfrm>
                <a:off x="292405" y="5048094"/>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7" name="TextBox 66">
                <a:extLst>
                  <a:ext uri="{FF2B5EF4-FFF2-40B4-BE49-F238E27FC236}">
                    <a16:creationId xmlns:a16="http://schemas.microsoft.com/office/drawing/2014/main" id="{233119B4-852A-50DB-4A32-1F635242E46A}"/>
                  </a:ext>
                </a:extLst>
              </p:cNvPr>
              <p:cNvSpPr txBox="1"/>
              <p:nvPr/>
            </p:nvSpPr>
            <p:spPr>
              <a:xfrm>
                <a:off x="1763758" y="5089415"/>
                <a:ext cx="407327" cy="369332"/>
              </a:xfrm>
              <a:prstGeom prst="rect">
                <a:avLst/>
              </a:prstGeom>
              <a:noFill/>
            </p:spPr>
            <p:txBody>
              <a:bodyPr wrap="square" rtlCol="0">
                <a:spAutoFit/>
              </a:bodyPr>
              <a:lstStyle/>
              <a:p>
                <a:r>
                  <a:rPr lang="en-GB"/>
                  <a:t>E </a:t>
                </a:r>
              </a:p>
            </p:txBody>
          </p:sp>
        </p:grpSp>
        <p:sp>
          <p:nvSpPr>
            <p:cNvPr id="24" name="TextBox 23">
              <a:extLst>
                <a:ext uri="{FF2B5EF4-FFF2-40B4-BE49-F238E27FC236}">
                  <a16:creationId xmlns:a16="http://schemas.microsoft.com/office/drawing/2014/main" id="{D53D0E72-86F1-A9EB-1071-879C738DD99C}"/>
                </a:ext>
              </a:extLst>
            </p:cNvPr>
            <p:cNvSpPr txBox="1"/>
            <p:nvPr/>
          </p:nvSpPr>
          <p:spPr>
            <a:xfrm>
              <a:off x="677969" y="5116211"/>
              <a:ext cx="849214" cy="369332"/>
            </a:xfrm>
            <a:prstGeom prst="rect">
              <a:avLst/>
            </a:prstGeom>
            <a:noFill/>
          </p:spPr>
          <p:txBody>
            <a:bodyPr wrap="square" rtlCol="0">
              <a:spAutoFit/>
            </a:bodyPr>
            <a:lstStyle/>
            <a:p>
              <a:r>
                <a:rPr lang="en-GB"/>
                <a:t>30%</a:t>
              </a:r>
            </a:p>
          </p:txBody>
        </p:sp>
      </p:grpSp>
      <p:grpSp>
        <p:nvGrpSpPr>
          <p:cNvPr id="33" name="Group 32">
            <a:extLst>
              <a:ext uri="{FF2B5EF4-FFF2-40B4-BE49-F238E27FC236}">
                <a16:creationId xmlns:a16="http://schemas.microsoft.com/office/drawing/2014/main" id="{856B3042-7FF0-43E0-16A1-92F03314DECF}"/>
              </a:ext>
            </a:extLst>
          </p:cNvPr>
          <p:cNvGrpSpPr/>
          <p:nvPr/>
        </p:nvGrpSpPr>
        <p:grpSpPr>
          <a:xfrm>
            <a:off x="287105" y="5963477"/>
            <a:ext cx="1939257" cy="548640"/>
            <a:chOff x="287105" y="5963477"/>
            <a:chExt cx="1939257" cy="548640"/>
          </a:xfrm>
        </p:grpSpPr>
        <p:grpSp>
          <p:nvGrpSpPr>
            <p:cNvPr id="91" name="Group 90"/>
            <p:cNvGrpSpPr/>
            <p:nvPr/>
          </p:nvGrpSpPr>
          <p:grpSpPr>
            <a:xfrm>
              <a:off x="287105" y="5963477"/>
              <a:ext cx="1939257" cy="548640"/>
              <a:chOff x="287105" y="5963477"/>
              <a:chExt cx="1939257" cy="548640"/>
            </a:xfrm>
          </p:grpSpPr>
          <p:sp>
            <p:nvSpPr>
              <p:cNvPr id="68" name="TextBox 67">
                <a:extLst>
                  <a:ext uri="{FF2B5EF4-FFF2-40B4-BE49-F238E27FC236}">
                    <a16:creationId xmlns:a16="http://schemas.microsoft.com/office/drawing/2014/main" id="{233119B4-852A-50DB-4A32-1F635242E46A}"/>
                  </a:ext>
                </a:extLst>
              </p:cNvPr>
              <p:cNvSpPr txBox="1"/>
              <p:nvPr/>
            </p:nvSpPr>
            <p:spPr>
              <a:xfrm>
                <a:off x="1819035" y="6005399"/>
                <a:ext cx="407327" cy="369332"/>
              </a:xfrm>
              <a:prstGeom prst="rect">
                <a:avLst/>
              </a:prstGeom>
              <a:noFill/>
            </p:spPr>
            <p:txBody>
              <a:bodyPr wrap="square" rtlCol="0">
                <a:spAutoFit/>
              </a:bodyPr>
              <a:lstStyle/>
              <a:p>
                <a:r>
                  <a:rPr lang="en-GB"/>
                  <a:t>F </a:t>
                </a:r>
              </a:p>
            </p:txBody>
          </p:sp>
          <p:sp>
            <p:nvSpPr>
              <p:cNvPr id="87" name="Rectangle 86"/>
              <p:cNvSpPr/>
              <p:nvPr/>
            </p:nvSpPr>
            <p:spPr>
              <a:xfrm>
                <a:off x="287105" y="5963477"/>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32" name="TextBox 31">
              <a:extLst>
                <a:ext uri="{FF2B5EF4-FFF2-40B4-BE49-F238E27FC236}">
                  <a16:creationId xmlns:a16="http://schemas.microsoft.com/office/drawing/2014/main" id="{F839DF29-66BE-8738-B910-14D5BEF6B0B0}"/>
                </a:ext>
              </a:extLst>
            </p:cNvPr>
            <p:cNvSpPr txBox="1"/>
            <p:nvPr/>
          </p:nvSpPr>
          <p:spPr>
            <a:xfrm>
              <a:off x="599052" y="6013715"/>
              <a:ext cx="1178632" cy="369332"/>
            </a:xfrm>
            <a:prstGeom prst="rect">
              <a:avLst/>
            </a:prstGeom>
            <a:noFill/>
          </p:spPr>
          <p:txBody>
            <a:bodyPr wrap="square" rtlCol="0">
              <a:spAutoFit/>
            </a:bodyPr>
            <a:lstStyle/>
            <a:p>
              <a:r>
                <a:rPr lang="en-GB"/>
                <a:t>Blank</a:t>
              </a:r>
            </a:p>
          </p:txBody>
        </p:sp>
      </p:grpSp>
      <p:grpSp>
        <p:nvGrpSpPr>
          <p:cNvPr id="35" name="Group 34">
            <a:extLst>
              <a:ext uri="{FF2B5EF4-FFF2-40B4-BE49-F238E27FC236}">
                <a16:creationId xmlns:a16="http://schemas.microsoft.com/office/drawing/2014/main" id="{FE808EE6-B396-8FC2-C3F9-A6CFDBBA36A8}"/>
              </a:ext>
            </a:extLst>
          </p:cNvPr>
          <p:cNvGrpSpPr/>
          <p:nvPr/>
        </p:nvGrpSpPr>
        <p:grpSpPr>
          <a:xfrm>
            <a:off x="2815034" y="1030383"/>
            <a:ext cx="1942580" cy="548640"/>
            <a:chOff x="2815034" y="1030383"/>
            <a:chExt cx="1942580" cy="548640"/>
          </a:xfrm>
        </p:grpSpPr>
        <p:grpSp>
          <p:nvGrpSpPr>
            <p:cNvPr id="92" name="Group 91"/>
            <p:cNvGrpSpPr/>
            <p:nvPr/>
          </p:nvGrpSpPr>
          <p:grpSpPr>
            <a:xfrm>
              <a:off x="2815034" y="1030383"/>
              <a:ext cx="1942580" cy="548640"/>
              <a:chOff x="2815034" y="1030383"/>
              <a:chExt cx="1942580" cy="548640"/>
            </a:xfrm>
          </p:grpSpPr>
          <p:sp>
            <p:nvSpPr>
              <p:cNvPr id="10" name="Rectangle 9"/>
              <p:cNvSpPr/>
              <p:nvPr/>
            </p:nvSpPr>
            <p:spPr>
              <a:xfrm>
                <a:off x="2815034" y="1030383"/>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TextBox 68">
                <a:extLst>
                  <a:ext uri="{FF2B5EF4-FFF2-40B4-BE49-F238E27FC236}">
                    <a16:creationId xmlns:a16="http://schemas.microsoft.com/office/drawing/2014/main" id="{233119B4-852A-50DB-4A32-1F635242E46A}"/>
                  </a:ext>
                </a:extLst>
              </p:cNvPr>
              <p:cNvSpPr txBox="1"/>
              <p:nvPr/>
            </p:nvSpPr>
            <p:spPr>
              <a:xfrm>
                <a:off x="4350287" y="1117994"/>
                <a:ext cx="407327" cy="369332"/>
              </a:xfrm>
              <a:prstGeom prst="rect">
                <a:avLst/>
              </a:prstGeom>
              <a:noFill/>
            </p:spPr>
            <p:txBody>
              <a:bodyPr wrap="square" rtlCol="0">
                <a:spAutoFit/>
              </a:bodyPr>
              <a:lstStyle/>
              <a:p>
                <a:r>
                  <a:rPr lang="en-GB"/>
                  <a:t>G</a:t>
                </a:r>
              </a:p>
            </p:txBody>
          </p:sp>
        </p:grpSp>
        <p:sp>
          <p:nvSpPr>
            <p:cNvPr id="34" name="TextBox 33">
              <a:extLst>
                <a:ext uri="{FF2B5EF4-FFF2-40B4-BE49-F238E27FC236}">
                  <a16:creationId xmlns:a16="http://schemas.microsoft.com/office/drawing/2014/main" id="{AC9D54D7-8E72-3CD3-0698-462964653CE1}"/>
                </a:ext>
              </a:extLst>
            </p:cNvPr>
            <p:cNvSpPr txBox="1"/>
            <p:nvPr/>
          </p:nvSpPr>
          <p:spPr>
            <a:xfrm>
              <a:off x="3160088" y="1090634"/>
              <a:ext cx="1106041" cy="369332"/>
            </a:xfrm>
            <a:prstGeom prst="rect">
              <a:avLst/>
            </a:prstGeom>
            <a:noFill/>
          </p:spPr>
          <p:txBody>
            <a:bodyPr wrap="square" rtlCol="0">
              <a:spAutoFit/>
            </a:bodyPr>
            <a:lstStyle/>
            <a:p>
              <a:r>
                <a:rPr lang="en-GB"/>
                <a:t>Blank</a:t>
              </a:r>
            </a:p>
          </p:txBody>
        </p:sp>
      </p:grpSp>
      <p:sp>
        <p:nvSpPr>
          <p:cNvPr id="38" name="TextBox 37">
            <a:extLst>
              <a:ext uri="{FF2B5EF4-FFF2-40B4-BE49-F238E27FC236}">
                <a16:creationId xmlns:a16="http://schemas.microsoft.com/office/drawing/2014/main" id="{65D339D1-6D3C-1620-22DE-098F11A6B254}"/>
              </a:ext>
            </a:extLst>
          </p:cNvPr>
          <p:cNvSpPr txBox="1"/>
          <p:nvPr/>
        </p:nvSpPr>
        <p:spPr>
          <a:xfrm>
            <a:off x="4579976" y="58771"/>
            <a:ext cx="6957378" cy="738664"/>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a:t>
            </a:r>
          </a:p>
          <a:p>
            <a:r>
              <a:rPr lang="en-GB" sz="1400" dirty="0"/>
              <a:t>F= </a:t>
            </a:r>
            <a:r>
              <a:rPr lang="en-GB" sz="1400" dirty="0" err="1"/>
              <a:t>Humberstone</a:t>
            </a:r>
            <a:r>
              <a:rPr lang="en-GB" sz="1400" dirty="0"/>
              <a:t>, G= Houghton-On-The-Hill, H= </a:t>
            </a:r>
            <a:r>
              <a:rPr lang="en-GB" sz="1400" dirty="0" err="1"/>
              <a:t>Thurnby</a:t>
            </a:r>
            <a:r>
              <a:rPr lang="en-GB" sz="1400" dirty="0"/>
              <a:t>, I= Stoughton, J= Christchurch</a:t>
            </a:r>
          </a:p>
        </p:txBody>
      </p:sp>
      <p:grpSp>
        <p:nvGrpSpPr>
          <p:cNvPr id="119" name="Group 118">
            <a:extLst>
              <a:ext uri="{FF2B5EF4-FFF2-40B4-BE49-F238E27FC236}">
                <a16:creationId xmlns:a16="http://schemas.microsoft.com/office/drawing/2014/main" id="{C8165B59-89F7-B4E0-9ACF-FA51FEACE882}"/>
              </a:ext>
            </a:extLst>
          </p:cNvPr>
          <p:cNvGrpSpPr/>
          <p:nvPr/>
        </p:nvGrpSpPr>
        <p:grpSpPr>
          <a:xfrm>
            <a:off x="2815034" y="1995108"/>
            <a:ext cx="1929821" cy="557310"/>
            <a:chOff x="2815034" y="1995108"/>
            <a:chExt cx="1929821" cy="557310"/>
          </a:xfrm>
        </p:grpSpPr>
        <p:grpSp>
          <p:nvGrpSpPr>
            <p:cNvPr id="93" name="Group 92"/>
            <p:cNvGrpSpPr/>
            <p:nvPr/>
          </p:nvGrpSpPr>
          <p:grpSpPr>
            <a:xfrm>
              <a:off x="2815034" y="1995108"/>
              <a:ext cx="1929821" cy="548640"/>
              <a:chOff x="2815034" y="1995108"/>
              <a:chExt cx="1929821" cy="548640"/>
            </a:xfrm>
          </p:grpSpPr>
          <p:sp>
            <p:nvSpPr>
              <p:cNvPr id="9" name="Rectangle 8"/>
              <p:cNvSpPr/>
              <p:nvPr/>
            </p:nvSpPr>
            <p:spPr>
              <a:xfrm>
                <a:off x="2815034" y="1995108"/>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TextBox 69">
                <a:extLst>
                  <a:ext uri="{FF2B5EF4-FFF2-40B4-BE49-F238E27FC236}">
                    <a16:creationId xmlns:a16="http://schemas.microsoft.com/office/drawing/2014/main" id="{233119B4-852A-50DB-4A32-1F635242E46A}"/>
                  </a:ext>
                </a:extLst>
              </p:cNvPr>
              <p:cNvSpPr txBox="1"/>
              <p:nvPr/>
            </p:nvSpPr>
            <p:spPr>
              <a:xfrm>
                <a:off x="4337528" y="2087732"/>
                <a:ext cx="407327" cy="369332"/>
              </a:xfrm>
              <a:prstGeom prst="rect">
                <a:avLst/>
              </a:prstGeom>
              <a:noFill/>
            </p:spPr>
            <p:txBody>
              <a:bodyPr wrap="square" rtlCol="0">
                <a:spAutoFit/>
              </a:bodyPr>
              <a:lstStyle/>
              <a:p>
                <a:r>
                  <a:rPr lang="en-GB"/>
                  <a:t>H </a:t>
                </a:r>
              </a:p>
            </p:txBody>
          </p:sp>
        </p:grpSp>
        <p:cxnSp>
          <p:nvCxnSpPr>
            <p:cNvPr id="40" name="Straight Connector 39">
              <a:extLst>
                <a:ext uri="{FF2B5EF4-FFF2-40B4-BE49-F238E27FC236}">
                  <a16:creationId xmlns:a16="http://schemas.microsoft.com/office/drawing/2014/main" id="{07C41E4E-6819-8ECB-3D7C-EADEB2ABD5B0}"/>
                </a:ext>
              </a:extLst>
            </p:cNvPr>
            <p:cNvCxnSpPr>
              <a:stCxn id="9" idx="0"/>
              <a:endCxn id="9" idx="2"/>
            </p:cNvCxnSpPr>
            <p:nvPr/>
          </p:nvCxnSpPr>
          <p:spPr>
            <a:xfrm>
              <a:off x="3550711" y="1995108"/>
              <a:ext cx="0" cy="548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3141153-C847-3E92-2B85-F9B5CA4958F4}"/>
                </a:ext>
              </a:extLst>
            </p:cNvPr>
            <p:cNvCxnSpPr>
              <a:endCxn id="9" idx="1"/>
            </p:cNvCxnSpPr>
            <p:nvPr/>
          </p:nvCxnSpPr>
          <p:spPr>
            <a:xfrm flipH="1">
              <a:off x="2815034" y="2003778"/>
              <a:ext cx="174909" cy="26565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AE88A498-EBCB-2412-9663-7B0588628018}"/>
                </a:ext>
              </a:extLst>
            </p:cNvPr>
            <p:cNvCxnSpPr/>
            <p:nvPr/>
          </p:nvCxnSpPr>
          <p:spPr>
            <a:xfrm flipH="1">
              <a:off x="2887907" y="2003778"/>
              <a:ext cx="272181" cy="433195"/>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DAD44A6D-A4BA-54FC-4BA2-296B91F3CEA5}"/>
                </a:ext>
              </a:extLst>
            </p:cNvPr>
            <p:cNvCxnSpPr>
              <a:cxnSpLocks/>
            </p:cNvCxnSpPr>
            <p:nvPr/>
          </p:nvCxnSpPr>
          <p:spPr>
            <a:xfrm flipH="1">
              <a:off x="2989943" y="2003778"/>
              <a:ext cx="333828" cy="5486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ACFE7441-EC1A-4B5F-BF81-0C3AF50D70E2}"/>
                </a:ext>
              </a:extLst>
            </p:cNvPr>
            <p:cNvCxnSpPr>
              <a:stCxn id="9" idx="0"/>
            </p:cNvCxnSpPr>
            <p:nvPr/>
          </p:nvCxnSpPr>
          <p:spPr>
            <a:xfrm flipH="1">
              <a:off x="3160088" y="1995108"/>
              <a:ext cx="390623" cy="55731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68F40493-3246-D681-CF8E-AAB5FEC91945}"/>
                </a:ext>
              </a:extLst>
            </p:cNvPr>
            <p:cNvCxnSpPr/>
            <p:nvPr/>
          </p:nvCxnSpPr>
          <p:spPr>
            <a:xfrm flipH="1">
              <a:off x="3323771" y="2269428"/>
              <a:ext cx="226940" cy="28299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B3B573BF-57E8-BEFA-5DEC-69D9E4B9E9BA}"/>
              </a:ext>
            </a:extLst>
          </p:cNvPr>
          <p:cNvGrpSpPr/>
          <p:nvPr/>
        </p:nvGrpSpPr>
        <p:grpSpPr>
          <a:xfrm>
            <a:off x="2815034" y="3012703"/>
            <a:ext cx="1968607" cy="548640"/>
            <a:chOff x="2815034" y="3012703"/>
            <a:chExt cx="1968607" cy="548640"/>
          </a:xfrm>
        </p:grpSpPr>
        <p:grpSp>
          <p:nvGrpSpPr>
            <p:cNvPr id="94" name="Group 93"/>
            <p:cNvGrpSpPr/>
            <p:nvPr/>
          </p:nvGrpSpPr>
          <p:grpSpPr>
            <a:xfrm>
              <a:off x="2815034" y="3012703"/>
              <a:ext cx="1968607" cy="548640"/>
              <a:chOff x="2815034" y="3012703"/>
              <a:chExt cx="1968607" cy="548640"/>
            </a:xfrm>
          </p:grpSpPr>
          <p:sp>
            <p:nvSpPr>
              <p:cNvPr id="8" name="Rectangle 7"/>
              <p:cNvSpPr/>
              <p:nvPr/>
            </p:nvSpPr>
            <p:spPr>
              <a:xfrm>
                <a:off x="2815034" y="3012703"/>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TextBox 70">
                <a:extLst>
                  <a:ext uri="{FF2B5EF4-FFF2-40B4-BE49-F238E27FC236}">
                    <a16:creationId xmlns:a16="http://schemas.microsoft.com/office/drawing/2014/main" id="{233119B4-852A-50DB-4A32-1F635242E46A}"/>
                  </a:ext>
                </a:extLst>
              </p:cNvPr>
              <p:cNvSpPr txBox="1"/>
              <p:nvPr/>
            </p:nvSpPr>
            <p:spPr>
              <a:xfrm>
                <a:off x="4376314" y="3075649"/>
                <a:ext cx="407327" cy="369332"/>
              </a:xfrm>
              <a:prstGeom prst="rect">
                <a:avLst/>
              </a:prstGeom>
              <a:noFill/>
            </p:spPr>
            <p:txBody>
              <a:bodyPr wrap="square" rtlCol="0">
                <a:spAutoFit/>
              </a:bodyPr>
              <a:lstStyle/>
              <a:p>
                <a:r>
                  <a:rPr lang="en-GB"/>
                  <a:t>I </a:t>
                </a:r>
              </a:p>
            </p:txBody>
          </p:sp>
        </p:grpSp>
        <p:sp>
          <p:nvSpPr>
            <p:cNvPr id="5" name="TextBox 4">
              <a:extLst>
                <a:ext uri="{FF2B5EF4-FFF2-40B4-BE49-F238E27FC236}">
                  <a16:creationId xmlns:a16="http://schemas.microsoft.com/office/drawing/2014/main" id="{20F5CCD8-FCF1-42EA-2595-9C57989A9E42}"/>
                </a:ext>
              </a:extLst>
            </p:cNvPr>
            <p:cNvSpPr txBox="1"/>
            <p:nvPr/>
          </p:nvSpPr>
          <p:spPr>
            <a:xfrm>
              <a:off x="3323771" y="3085852"/>
              <a:ext cx="292796" cy="369332"/>
            </a:xfrm>
            <a:prstGeom prst="rect">
              <a:avLst/>
            </a:prstGeom>
            <a:noFill/>
          </p:spPr>
          <p:txBody>
            <a:bodyPr wrap="square" rtlCol="0">
              <a:spAutoFit/>
            </a:bodyPr>
            <a:lstStyle/>
            <a:p>
              <a:r>
                <a:rPr lang="en-GB" dirty="0"/>
                <a:t>?</a:t>
              </a:r>
            </a:p>
          </p:txBody>
        </p:sp>
      </p:grpSp>
      <p:grpSp>
        <p:nvGrpSpPr>
          <p:cNvPr id="29" name="Group 28">
            <a:extLst>
              <a:ext uri="{FF2B5EF4-FFF2-40B4-BE49-F238E27FC236}">
                <a16:creationId xmlns:a16="http://schemas.microsoft.com/office/drawing/2014/main" id="{A60E9BE2-A6D0-B077-6619-6E880A177680}"/>
              </a:ext>
            </a:extLst>
          </p:cNvPr>
          <p:cNvGrpSpPr/>
          <p:nvPr/>
        </p:nvGrpSpPr>
        <p:grpSpPr>
          <a:xfrm>
            <a:off x="2809491" y="3933933"/>
            <a:ext cx="1974150" cy="548640"/>
            <a:chOff x="2809491" y="3933933"/>
            <a:chExt cx="1974150" cy="548640"/>
          </a:xfrm>
        </p:grpSpPr>
        <p:grpSp>
          <p:nvGrpSpPr>
            <p:cNvPr id="95" name="Group 94"/>
            <p:cNvGrpSpPr/>
            <p:nvPr/>
          </p:nvGrpSpPr>
          <p:grpSpPr>
            <a:xfrm>
              <a:off x="2809491" y="3933933"/>
              <a:ext cx="1974150" cy="548640"/>
              <a:chOff x="2809491" y="3933933"/>
              <a:chExt cx="1974150" cy="548640"/>
            </a:xfrm>
          </p:grpSpPr>
          <p:sp>
            <p:nvSpPr>
              <p:cNvPr id="6" name="Rectangle 5"/>
              <p:cNvSpPr/>
              <p:nvPr/>
            </p:nvSpPr>
            <p:spPr>
              <a:xfrm>
                <a:off x="2809491" y="3933933"/>
                <a:ext cx="1471353" cy="548640"/>
              </a:xfrm>
              <a:prstGeom prst="rect">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TextBox 83">
                <a:extLst>
                  <a:ext uri="{FF2B5EF4-FFF2-40B4-BE49-F238E27FC236}">
                    <a16:creationId xmlns:a16="http://schemas.microsoft.com/office/drawing/2014/main" id="{233119B4-852A-50DB-4A32-1F635242E46A}"/>
                  </a:ext>
                </a:extLst>
              </p:cNvPr>
              <p:cNvSpPr txBox="1"/>
              <p:nvPr/>
            </p:nvSpPr>
            <p:spPr>
              <a:xfrm>
                <a:off x="4376314" y="3990899"/>
                <a:ext cx="407327" cy="369332"/>
              </a:xfrm>
              <a:prstGeom prst="rect">
                <a:avLst/>
              </a:prstGeom>
              <a:noFill/>
            </p:spPr>
            <p:txBody>
              <a:bodyPr wrap="square" rtlCol="0">
                <a:spAutoFit/>
              </a:bodyPr>
              <a:lstStyle/>
              <a:p>
                <a:r>
                  <a:rPr lang="en-GB"/>
                  <a:t>J </a:t>
                </a:r>
              </a:p>
            </p:txBody>
          </p:sp>
        </p:grpSp>
        <p:sp>
          <p:nvSpPr>
            <p:cNvPr id="28" name="TextBox 27">
              <a:extLst>
                <a:ext uri="{FF2B5EF4-FFF2-40B4-BE49-F238E27FC236}">
                  <a16:creationId xmlns:a16="http://schemas.microsoft.com/office/drawing/2014/main" id="{582D79EC-1FD0-64EA-A588-C04244A4F9C9}"/>
                </a:ext>
              </a:extLst>
            </p:cNvPr>
            <p:cNvSpPr txBox="1"/>
            <p:nvPr/>
          </p:nvSpPr>
          <p:spPr>
            <a:xfrm>
              <a:off x="3144112" y="4001886"/>
              <a:ext cx="813198" cy="369332"/>
            </a:xfrm>
            <a:prstGeom prst="rect">
              <a:avLst/>
            </a:prstGeom>
            <a:noFill/>
          </p:spPr>
          <p:txBody>
            <a:bodyPr wrap="square" rtlCol="0">
              <a:spAutoFit/>
            </a:bodyPr>
            <a:lstStyle/>
            <a:p>
              <a:r>
                <a:rPr lang="en-GB" dirty="0"/>
                <a:t>Blank</a:t>
              </a:r>
            </a:p>
          </p:txBody>
        </p:sp>
      </p:grpSp>
    </p:spTree>
    <p:extLst>
      <p:ext uri="{BB962C8B-B14F-4D97-AF65-F5344CB8AC3E}">
        <p14:creationId xmlns:p14="http://schemas.microsoft.com/office/powerpoint/2010/main" val="4200914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Additional Comments</a:t>
            </a:r>
          </a:p>
        </p:txBody>
      </p:sp>
      <p:sp>
        <p:nvSpPr>
          <p:cNvPr id="3" name="Content Placeholder 2"/>
          <p:cNvSpPr>
            <a:spLocks noGrp="1"/>
          </p:cNvSpPr>
          <p:nvPr>
            <p:ph idx="1"/>
          </p:nvPr>
        </p:nvSpPr>
        <p:spPr/>
        <p:txBody>
          <a:bodyPr>
            <a:normAutofit fontScale="85000" lnSpcReduction="10000"/>
          </a:bodyPr>
          <a:lstStyle/>
          <a:p>
            <a:r>
              <a:rPr lang="en-GB" sz="1400"/>
              <a:t>BARKBY – </a:t>
            </a:r>
          </a:p>
          <a:p>
            <a:pPr lvl="1"/>
            <a:r>
              <a:rPr lang="en-GB" sz="1700" b="1">
                <a:effectLst/>
                <a:latin typeface="Dreaming Outloud Pro" panose="03050502040302030504" pitchFamily="66" charset="0"/>
                <a:ea typeface="Calibri" panose="020F0502020204030204" pitchFamily="34" charset="0"/>
              </a:rPr>
              <a:t>We are prepared to have a go and aspire to grow. We believe we live out our faith most of the time.</a:t>
            </a:r>
          </a:p>
          <a:p>
            <a:pPr lvl="1"/>
            <a:r>
              <a:rPr lang="en-GB" sz="1700" b="1">
                <a:effectLst/>
                <a:latin typeface="Dreaming Outloud Pro" panose="03050502040302030504" pitchFamily="66" charset="0"/>
                <a:ea typeface="Calibri" panose="020F0502020204030204" pitchFamily="34" charset="0"/>
              </a:rPr>
              <a:t>We have a relatively limited relationship with our school. However, the minister has been invited to go into the school to deliver assemblies. We occasionally pray for the school. The school hold services 5 times a year.</a:t>
            </a:r>
            <a:endParaRPr lang="en-GB" sz="1700" b="1">
              <a:latin typeface="Dreaming Outloud Pro" panose="03050502040302030504" pitchFamily="66" charset="0"/>
              <a:ea typeface="Calibri" panose="020F0502020204030204" pitchFamily="34" charset="0"/>
            </a:endParaRPr>
          </a:p>
          <a:p>
            <a:pPr lvl="1"/>
            <a:r>
              <a:rPr lang="en-GB" sz="1700" b="1" kern="100">
                <a:effectLst/>
                <a:latin typeface="Dreaming Outloud Pro" panose="03050502040302030504" pitchFamily="66" charset="0"/>
                <a:ea typeface="Calibri" panose="020F0502020204030204" pitchFamily="34" charset="0"/>
                <a:cs typeface="Times New Roman" panose="02020603050405020304" pitchFamily="18" charset="0"/>
              </a:rPr>
              <a:t>We routinely focus our attention on our own congregation. We are not confident in growing new communities but recognise the need for this.  </a:t>
            </a:r>
            <a:endParaRPr lang="en-GB" sz="1700" kern="10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1700" b="1">
                <a:effectLst/>
                <a:latin typeface="Dreaming Outloud Pro" panose="03050502040302030504" pitchFamily="66" charset="0"/>
                <a:ea typeface="Calibri" panose="020F0502020204030204" pitchFamily="34" charset="0"/>
              </a:rPr>
              <a:t>We talk about giving and teach about generosity at least once a year. Generosity is integral to the church’s life and understood as part of Christian discipleship. We are active in our fundraising for the church and nominated charities.</a:t>
            </a:r>
          </a:p>
          <a:p>
            <a:pPr lvl="1"/>
            <a:r>
              <a:rPr lang="en-GB" sz="1700" b="1">
                <a:effectLst/>
                <a:latin typeface="Dreaming Outloud Pro" panose="03050502040302030504" pitchFamily="66" charset="0"/>
                <a:ea typeface="Calibri" panose="020F0502020204030204" pitchFamily="34" charset="0"/>
              </a:rPr>
              <a:t>There is a good understanding and commitment to the upkeep of the church buildings. There is good access to the building. The building is seen sometimes as a mixed blessing. There is a desire to use the building for the wider community. Information regularly updated and notice boards are in good condition</a:t>
            </a:r>
          </a:p>
          <a:p>
            <a:pPr lvl="1"/>
            <a:r>
              <a:rPr lang="en-GB" sz="1700" b="1" kern="100">
                <a:effectLst/>
                <a:latin typeface="Dreaming Outloud Pro" panose="03050502040302030504" pitchFamily="66" charset="0"/>
                <a:ea typeface="Calibri" panose="020F0502020204030204" pitchFamily="34" charset="0"/>
                <a:cs typeface="Times New Roman" panose="02020603050405020304" pitchFamily="18" charset="0"/>
              </a:rPr>
              <a:t>Active and able ministry team. There are enough people to fulfil the roles but struggle to recruit new people. We have a good knowledge of our worshipping community and locals. We notice if anyone is missing and regularly pray/visit those who are sick and in need in the village regardless if they belong to our church family.</a:t>
            </a:r>
            <a:endParaRPr lang="en-GB" sz="1700" kern="10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1700" b="1" kern="100">
                <a:effectLst/>
                <a:latin typeface="Dreaming Outloud Pro" panose="03050502040302030504" pitchFamily="66" charset="0"/>
                <a:ea typeface="Calibri" panose="020F0502020204030204" pitchFamily="34" charset="0"/>
                <a:cs typeface="Times New Roman" panose="02020603050405020304" pitchFamily="18" charset="0"/>
              </a:rPr>
              <a:t>We are making the most of the opportunities and challenges that our physical geography provides. We can tell the stories of our church and local community and have an awareness of how we are seen by our community.</a:t>
            </a:r>
            <a:endParaRPr lang="en-GB" sz="1700" kern="100">
              <a:effectLst/>
              <a:latin typeface="Calibri" panose="020F0502020204030204" pitchFamily="34" charset="0"/>
              <a:ea typeface="Calibri" panose="020F0502020204030204" pitchFamily="34" charset="0"/>
              <a:cs typeface="Times New Roman" panose="02020603050405020304" pitchFamily="18" charset="0"/>
            </a:endParaRPr>
          </a:p>
          <a:p>
            <a:pPr lvl="1"/>
            <a:r>
              <a:rPr lang="en-GB" sz="1700" b="1">
                <a:effectLst/>
                <a:latin typeface="Dreaming Outloud Pro" panose="03050502040302030504" pitchFamily="66" charset="0"/>
                <a:ea typeface="Calibri" panose="020F0502020204030204" pitchFamily="34" charset="0"/>
              </a:rPr>
              <a:t>We are willing to work across the challenges of working honestly across differences. We understand Minister Communities will be formed but we don’t want it to change us completely – we want to keep our predominately rural identity</a:t>
            </a:r>
          </a:p>
          <a:p>
            <a:pPr lvl="1"/>
            <a:r>
              <a:rPr lang="en-GB" sz="1700" b="1">
                <a:effectLst/>
                <a:latin typeface="Dreaming Outloud Pro" panose="03050502040302030504" pitchFamily="66" charset="0"/>
                <a:ea typeface="Calibri" panose="020F0502020204030204" pitchFamily="34" charset="0"/>
              </a:rPr>
              <a:t>Everyone had undertaken Safeguarding training and can actively articulate actions to be taken to keep people safe. </a:t>
            </a:r>
            <a:endParaRPr lang="en-GB" sz="1700" b="1">
              <a:latin typeface="Dreaming Outloud Pro" panose="03050502040302030504" pitchFamily="66" charset="0"/>
              <a:ea typeface="Calibri" panose="020F0502020204030204" pitchFamily="34" charset="0"/>
            </a:endParaRPr>
          </a:p>
        </p:txBody>
      </p:sp>
    </p:spTree>
    <p:extLst>
      <p:ext uri="{BB962C8B-B14F-4D97-AF65-F5344CB8AC3E}">
        <p14:creationId xmlns:p14="http://schemas.microsoft.com/office/powerpoint/2010/main" val="31736419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Additional Comments</a:t>
            </a:r>
          </a:p>
        </p:txBody>
      </p:sp>
      <p:sp>
        <p:nvSpPr>
          <p:cNvPr id="3" name="Content Placeholder 2"/>
          <p:cNvSpPr>
            <a:spLocks noGrp="1"/>
          </p:cNvSpPr>
          <p:nvPr>
            <p:ph idx="1"/>
          </p:nvPr>
        </p:nvSpPr>
        <p:spPr/>
        <p:txBody>
          <a:bodyPr>
            <a:normAutofit/>
          </a:bodyPr>
          <a:lstStyle/>
          <a:p>
            <a:r>
              <a:rPr lang="en-GB" sz="1400"/>
              <a:t>HUMBERSTONE – </a:t>
            </a:r>
          </a:p>
          <a:p>
            <a:pPr lvl="1"/>
            <a:r>
              <a:rPr lang="en-GB" sz="1100"/>
              <a:t>Mission and Vision not spoken about much. How do we “do mission” in such a diverse area?</a:t>
            </a:r>
          </a:p>
          <a:p>
            <a:pPr lvl="1"/>
            <a:r>
              <a:rPr lang="en-GB" sz="1100"/>
              <a:t>Low number of available people and closed church hall limits our efforts</a:t>
            </a:r>
          </a:p>
          <a:p>
            <a:pPr lvl="1"/>
            <a:r>
              <a:rPr lang="en-GB" sz="1100"/>
              <a:t>Very good relationships with 7 local non-church primary schools. Potential to develop with out linked CofE school and local 6</a:t>
            </a:r>
            <a:r>
              <a:rPr lang="en-GB" sz="1100" baseline="30000"/>
              <a:t>th</a:t>
            </a:r>
            <a:r>
              <a:rPr lang="en-GB" sz="1100"/>
              <a:t> form college</a:t>
            </a:r>
          </a:p>
          <a:p>
            <a:pPr lvl="1"/>
            <a:r>
              <a:rPr lang="en-GB" sz="1100"/>
              <a:t>We need to celebrate our work with schools with the congregation more</a:t>
            </a:r>
          </a:p>
          <a:p>
            <a:pPr lvl="1"/>
            <a:r>
              <a:rPr lang="en-GB" sz="1100"/>
              <a:t>We hold a monthly Eucharist service at Danbury Gardens, a residential complex</a:t>
            </a:r>
          </a:p>
          <a:p>
            <a:pPr lvl="1"/>
            <a:r>
              <a:rPr lang="en-GB" sz="1100"/>
              <a:t>We encourage relationships with our diverse faith community </a:t>
            </a:r>
            <a:r>
              <a:rPr lang="en-GB" sz="1100" err="1"/>
              <a:t>eg</a:t>
            </a:r>
            <a:r>
              <a:rPr lang="en-GB" sz="1100"/>
              <a:t> Spring Festival</a:t>
            </a:r>
          </a:p>
          <a:p>
            <a:pPr lvl="1"/>
            <a:r>
              <a:rPr lang="en-GB" sz="1100"/>
              <a:t>We need to make the congregation more aware of the importance of generous giving</a:t>
            </a:r>
          </a:p>
          <a:p>
            <a:pPr lvl="1"/>
            <a:r>
              <a:rPr lang="en-GB" sz="1100"/>
              <a:t>About 90% of our congregation are pensioners</a:t>
            </a:r>
          </a:p>
          <a:p>
            <a:pPr lvl="1"/>
            <a:r>
              <a:rPr lang="en-GB" sz="1100"/>
              <a:t>We lack volunteers to open the church beyond regular services, except Saturday mornings</a:t>
            </a:r>
          </a:p>
          <a:p>
            <a:pPr lvl="1"/>
            <a:r>
              <a:rPr lang="en-GB" sz="1100"/>
              <a:t>The non-availability of our church hall hampers our mission vision</a:t>
            </a:r>
          </a:p>
          <a:p>
            <a:pPr lvl="1"/>
            <a:r>
              <a:rPr lang="en-GB" sz="1100"/>
              <a:t>A very fragile situation as those who volunteer and work hard have more than one role</a:t>
            </a:r>
          </a:p>
          <a:p>
            <a:pPr lvl="1"/>
            <a:r>
              <a:rPr lang="en-GB" sz="1100"/>
              <a:t>The congregation need to be made more aware of what roles there are within the church</a:t>
            </a:r>
          </a:p>
          <a:p>
            <a:pPr lvl="1"/>
            <a:r>
              <a:rPr lang="en-GB" sz="1100"/>
              <a:t>The parish is one of the largest in the City in terms of population numbers, density and physical area</a:t>
            </a:r>
          </a:p>
          <a:p>
            <a:pPr lvl="1"/>
            <a:r>
              <a:rPr lang="en-GB" sz="1100"/>
              <a:t>The lack of human resources makes pastoral work very difficult and we are in a vacancy</a:t>
            </a:r>
          </a:p>
          <a:p>
            <a:pPr lvl="1"/>
            <a:r>
              <a:rPr lang="en-GB" sz="1100"/>
              <a:t>Whilst recognising the need for a re-organisation, there is concern about the effect the changes will have on spiritual growth, pastoral care and feeling of belonging in parishes</a:t>
            </a:r>
          </a:p>
          <a:p>
            <a:pPr lvl="1"/>
            <a:r>
              <a:rPr lang="en-GB" sz="1100"/>
              <a:t>Will different traditions of worship locally be valued and nurtured equally?</a:t>
            </a:r>
          </a:p>
          <a:p>
            <a:pPr lvl="1"/>
            <a:r>
              <a:rPr lang="en-GB" sz="1100"/>
              <a:t>The importance of safeguarding and training is positively acted upon</a:t>
            </a:r>
          </a:p>
          <a:p>
            <a:pPr lvl="1"/>
            <a:r>
              <a:rPr lang="en-GB" sz="1100"/>
              <a:t>We need to make sure our records are up-to-date</a:t>
            </a:r>
          </a:p>
        </p:txBody>
      </p:sp>
    </p:spTree>
    <p:extLst>
      <p:ext uri="{BB962C8B-B14F-4D97-AF65-F5344CB8AC3E}">
        <p14:creationId xmlns:p14="http://schemas.microsoft.com/office/powerpoint/2010/main" val="1227625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4051" y="37726"/>
            <a:ext cx="5552902" cy="523220"/>
          </a:xfrm>
          <a:prstGeom prst="rect">
            <a:avLst/>
          </a:prstGeom>
          <a:noFill/>
        </p:spPr>
        <p:txBody>
          <a:bodyPr wrap="square" rtlCol="0">
            <a:spAutoFit/>
          </a:bodyPr>
          <a:lstStyle/>
          <a:p>
            <a:r>
              <a:rPr lang="en-GB" sz="2800"/>
              <a:t>Discipleship &amp; Mission</a:t>
            </a:r>
          </a:p>
        </p:txBody>
      </p:sp>
      <p:sp>
        <p:nvSpPr>
          <p:cNvPr id="48" name="TextBox 47">
            <a:extLst>
              <a:ext uri="{FF2B5EF4-FFF2-40B4-BE49-F238E27FC236}">
                <a16:creationId xmlns:a16="http://schemas.microsoft.com/office/drawing/2014/main" id="{2430927E-DEC8-BB06-17EB-32C2FE64F6BC}"/>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5" name="Partial Circle 24">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6" name="Oval 25">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2"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3"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4"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1225EBBB-94F1-2A05-11D6-8E64636F25B3}"/>
              </a:ext>
            </a:extLst>
          </p:cNvPr>
          <p:cNvCxnSpPr>
            <a:cxnSpLocks/>
            <a:stCxn id="26" idx="4"/>
          </p:cNvCxnSpPr>
          <p:nvPr/>
        </p:nvCxnSpPr>
        <p:spPr>
          <a:xfrm flipV="1">
            <a:off x="6102363" y="932096"/>
            <a:ext cx="1263637" cy="4503562"/>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6" name="TextBox 5">
            <a:extLst>
              <a:ext uri="{FF2B5EF4-FFF2-40B4-BE49-F238E27FC236}">
                <a16:creationId xmlns:a16="http://schemas.microsoft.com/office/drawing/2014/main" id="{AC7B1358-C2A2-3B36-9C95-8146E2BB1687}"/>
              </a:ext>
            </a:extLst>
          </p:cNvPr>
          <p:cNvSpPr txBox="1"/>
          <p:nvPr/>
        </p:nvSpPr>
        <p:spPr>
          <a:xfrm>
            <a:off x="7289401" y="884729"/>
            <a:ext cx="248403" cy="369332"/>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3A77C34E-2AE7-7F4A-2C9D-257AFFE7521B}"/>
              </a:ext>
            </a:extLst>
          </p:cNvPr>
          <p:cNvCxnSpPr>
            <a:stCxn id="26" idx="4"/>
          </p:cNvCxnSpPr>
          <p:nvPr/>
        </p:nvCxnSpPr>
        <p:spPr>
          <a:xfrm flipH="1" flipV="1">
            <a:off x="4927600" y="884729"/>
            <a:ext cx="1174763" cy="455092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TextBox 6">
            <a:extLst>
              <a:ext uri="{FF2B5EF4-FFF2-40B4-BE49-F238E27FC236}">
                <a16:creationId xmlns:a16="http://schemas.microsoft.com/office/drawing/2014/main" id="{58CCECEB-4C19-69C5-1449-63781D82E624}"/>
              </a:ext>
            </a:extLst>
          </p:cNvPr>
          <p:cNvSpPr txBox="1"/>
          <p:nvPr/>
        </p:nvSpPr>
        <p:spPr>
          <a:xfrm>
            <a:off x="4927600" y="770583"/>
            <a:ext cx="248403"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37B36444-ABEF-61DC-CA00-D6BF6B79D307}"/>
              </a:ext>
            </a:extLst>
          </p:cNvPr>
          <p:cNvCxnSpPr>
            <a:cxnSpLocks/>
            <a:stCxn id="26" idx="4"/>
          </p:cNvCxnSpPr>
          <p:nvPr/>
        </p:nvCxnSpPr>
        <p:spPr>
          <a:xfrm flipH="1" flipV="1">
            <a:off x="5636953" y="752722"/>
            <a:ext cx="465410" cy="468293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1C154FFB-9AAF-F7A4-948F-624DCD69D506}"/>
              </a:ext>
            </a:extLst>
          </p:cNvPr>
          <p:cNvSpPr txBox="1"/>
          <p:nvPr/>
        </p:nvSpPr>
        <p:spPr>
          <a:xfrm>
            <a:off x="5607414" y="702059"/>
            <a:ext cx="288278" cy="369332"/>
          </a:xfrm>
          <a:prstGeom prst="rect">
            <a:avLst/>
          </a:prstGeom>
          <a:noFill/>
        </p:spPr>
        <p:txBody>
          <a:bodyPr wrap="square" rtlCol="0">
            <a:spAutoFit/>
          </a:bodyPr>
          <a:lstStyle/>
          <a:p>
            <a:r>
              <a:rPr lang="en-GB"/>
              <a:t>C</a:t>
            </a:r>
          </a:p>
        </p:txBody>
      </p:sp>
      <p:cxnSp>
        <p:nvCxnSpPr>
          <p:cNvPr id="12" name="Straight Arrow Connector 11">
            <a:extLst>
              <a:ext uri="{FF2B5EF4-FFF2-40B4-BE49-F238E27FC236}">
                <a16:creationId xmlns:a16="http://schemas.microsoft.com/office/drawing/2014/main" id="{F9C47DA0-F975-38FE-974A-22A144832771}"/>
              </a:ext>
            </a:extLst>
          </p:cNvPr>
          <p:cNvCxnSpPr>
            <a:stCxn id="26" idx="4"/>
          </p:cNvCxnSpPr>
          <p:nvPr/>
        </p:nvCxnSpPr>
        <p:spPr>
          <a:xfrm flipV="1">
            <a:off x="6102363" y="1467736"/>
            <a:ext cx="1111237" cy="3967922"/>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3" name="TextBox 12">
            <a:extLst>
              <a:ext uri="{FF2B5EF4-FFF2-40B4-BE49-F238E27FC236}">
                <a16:creationId xmlns:a16="http://schemas.microsoft.com/office/drawing/2014/main" id="{79BBD6A3-96FF-BFBA-0EE8-91E32FD6C07F}"/>
              </a:ext>
            </a:extLst>
          </p:cNvPr>
          <p:cNvSpPr txBox="1"/>
          <p:nvPr/>
        </p:nvSpPr>
        <p:spPr>
          <a:xfrm>
            <a:off x="7152391" y="1413557"/>
            <a:ext cx="291238" cy="369332"/>
          </a:xfrm>
          <a:prstGeom prst="rect">
            <a:avLst/>
          </a:prstGeom>
          <a:noFill/>
        </p:spPr>
        <p:txBody>
          <a:bodyPr wrap="square" rtlCol="0">
            <a:spAutoFit/>
          </a:bodyPr>
          <a:lstStyle/>
          <a:p>
            <a:r>
              <a:rPr lang="en-GB"/>
              <a:t>D</a:t>
            </a:r>
          </a:p>
        </p:txBody>
      </p:sp>
      <p:cxnSp>
        <p:nvCxnSpPr>
          <p:cNvPr id="27" name="Straight Arrow Connector 26">
            <a:extLst>
              <a:ext uri="{FF2B5EF4-FFF2-40B4-BE49-F238E27FC236}">
                <a16:creationId xmlns:a16="http://schemas.microsoft.com/office/drawing/2014/main" id="{90D669F5-381D-9A72-8D2E-58F69E298218}"/>
              </a:ext>
            </a:extLst>
          </p:cNvPr>
          <p:cNvCxnSpPr>
            <a:stCxn id="26" idx="4"/>
          </p:cNvCxnSpPr>
          <p:nvPr/>
        </p:nvCxnSpPr>
        <p:spPr>
          <a:xfrm flipH="1" flipV="1">
            <a:off x="4561840" y="955249"/>
            <a:ext cx="1540523" cy="448040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584D0AED-47A1-C529-D234-5F3A0D0622B2}"/>
              </a:ext>
            </a:extLst>
          </p:cNvPr>
          <p:cNvSpPr txBox="1"/>
          <p:nvPr/>
        </p:nvSpPr>
        <p:spPr>
          <a:xfrm>
            <a:off x="4346296" y="972273"/>
            <a:ext cx="398424" cy="369332"/>
          </a:xfrm>
          <a:prstGeom prst="rect">
            <a:avLst/>
          </a:prstGeom>
          <a:noFill/>
        </p:spPr>
        <p:txBody>
          <a:bodyPr wrap="square" rtlCol="0">
            <a:spAutoFit/>
          </a:bodyPr>
          <a:lstStyle/>
          <a:p>
            <a:r>
              <a:rPr lang="en-GB"/>
              <a:t>E</a:t>
            </a:r>
          </a:p>
        </p:txBody>
      </p:sp>
      <p:cxnSp>
        <p:nvCxnSpPr>
          <p:cNvPr id="30" name="Straight Arrow Connector 29">
            <a:extLst>
              <a:ext uri="{FF2B5EF4-FFF2-40B4-BE49-F238E27FC236}">
                <a16:creationId xmlns:a16="http://schemas.microsoft.com/office/drawing/2014/main" id="{FBD5F0CD-3DDC-4C44-6044-0C203AD378F6}"/>
              </a:ext>
            </a:extLst>
          </p:cNvPr>
          <p:cNvCxnSpPr>
            <a:stCxn id="26" idx="4"/>
          </p:cNvCxnSpPr>
          <p:nvPr/>
        </p:nvCxnSpPr>
        <p:spPr>
          <a:xfrm flipH="1" flipV="1">
            <a:off x="4165600" y="1139915"/>
            <a:ext cx="1936763" cy="4295743"/>
          </a:xfrm>
          <a:prstGeom prst="straightConnector1">
            <a:avLst/>
          </a:prstGeom>
          <a:ln>
            <a:solidFill>
              <a:srgbClr val="FF0000"/>
            </a:solidFill>
            <a:tailEnd type="triangle"/>
          </a:ln>
        </p:spPr>
        <p:style>
          <a:lnRef idx="3">
            <a:schemeClr val="accent3"/>
          </a:lnRef>
          <a:fillRef idx="0">
            <a:schemeClr val="accent3"/>
          </a:fillRef>
          <a:effectRef idx="2">
            <a:schemeClr val="accent3"/>
          </a:effectRef>
          <a:fontRef idx="minor">
            <a:schemeClr val="tx1"/>
          </a:fontRef>
        </p:style>
      </p:cxnSp>
      <p:sp>
        <p:nvSpPr>
          <p:cNvPr id="31" name="TextBox 30">
            <a:extLst>
              <a:ext uri="{FF2B5EF4-FFF2-40B4-BE49-F238E27FC236}">
                <a16:creationId xmlns:a16="http://schemas.microsoft.com/office/drawing/2014/main" id="{640D03FE-039D-FBD5-43DD-57B6EE23CBBB}"/>
              </a:ext>
            </a:extLst>
          </p:cNvPr>
          <p:cNvSpPr txBox="1"/>
          <p:nvPr/>
        </p:nvSpPr>
        <p:spPr>
          <a:xfrm>
            <a:off x="3937611" y="1160568"/>
            <a:ext cx="300676" cy="369332"/>
          </a:xfrm>
          <a:prstGeom prst="rect">
            <a:avLst/>
          </a:prstGeom>
          <a:noFill/>
        </p:spPr>
        <p:txBody>
          <a:bodyPr wrap="square" rtlCol="0">
            <a:spAutoFit/>
          </a:bodyPr>
          <a:lstStyle/>
          <a:p>
            <a:r>
              <a:rPr lang="en-GB"/>
              <a:t>F</a:t>
            </a:r>
          </a:p>
        </p:txBody>
      </p:sp>
      <p:cxnSp>
        <p:nvCxnSpPr>
          <p:cNvPr id="33" name="Straight Arrow Connector 32">
            <a:extLst>
              <a:ext uri="{FF2B5EF4-FFF2-40B4-BE49-F238E27FC236}">
                <a16:creationId xmlns:a16="http://schemas.microsoft.com/office/drawing/2014/main" id="{23DC7DD8-A696-BFD7-114C-FE532B7C93C8}"/>
              </a:ext>
            </a:extLst>
          </p:cNvPr>
          <p:cNvCxnSpPr>
            <a:stCxn id="26" idx="4"/>
          </p:cNvCxnSpPr>
          <p:nvPr/>
        </p:nvCxnSpPr>
        <p:spPr>
          <a:xfrm flipV="1">
            <a:off x="6102363" y="2560320"/>
            <a:ext cx="4240517" cy="2875338"/>
          </a:xfrm>
          <a:prstGeom prst="straightConnector1">
            <a:avLst/>
          </a:prstGeom>
          <a:ln>
            <a:solidFill>
              <a:srgbClr val="00B0F0"/>
            </a:solidFill>
            <a:tailEnd type="triangle"/>
          </a:ln>
        </p:spPr>
        <p:style>
          <a:lnRef idx="3">
            <a:schemeClr val="accent2"/>
          </a:lnRef>
          <a:fillRef idx="0">
            <a:schemeClr val="accent2"/>
          </a:fillRef>
          <a:effectRef idx="2">
            <a:schemeClr val="accent2"/>
          </a:effectRef>
          <a:fontRef idx="minor">
            <a:schemeClr val="tx1"/>
          </a:fontRef>
        </p:style>
      </p:cxnSp>
      <p:sp>
        <p:nvSpPr>
          <p:cNvPr id="34" name="TextBox 33">
            <a:extLst>
              <a:ext uri="{FF2B5EF4-FFF2-40B4-BE49-F238E27FC236}">
                <a16:creationId xmlns:a16="http://schemas.microsoft.com/office/drawing/2014/main" id="{5AA966F0-5E78-D7AC-C61C-3067823075B0}"/>
              </a:ext>
            </a:extLst>
          </p:cNvPr>
          <p:cNvSpPr txBox="1"/>
          <p:nvPr/>
        </p:nvSpPr>
        <p:spPr>
          <a:xfrm>
            <a:off x="10102185" y="2579443"/>
            <a:ext cx="367837" cy="369332"/>
          </a:xfrm>
          <a:prstGeom prst="rect">
            <a:avLst/>
          </a:prstGeom>
          <a:noFill/>
        </p:spPr>
        <p:txBody>
          <a:bodyPr wrap="square" rtlCol="0">
            <a:spAutoFit/>
          </a:bodyPr>
          <a:lstStyle/>
          <a:p>
            <a:r>
              <a:rPr lang="en-GB"/>
              <a:t>G</a:t>
            </a:r>
          </a:p>
        </p:txBody>
      </p:sp>
      <p:cxnSp>
        <p:nvCxnSpPr>
          <p:cNvPr id="9" name="Straight Arrow Connector 8">
            <a:extLst>
              <a:ext uri="{FF2B5EF4-FFF2-40B4-BE49-F238E27FC236}">
                <a16:creationId xmlns:a16="http://schemas.microsoft.com/office/drawing/2014/main" id="{FB68DC32-F970-88AE-40D0-3C097E963092}"/>
              </a:ext>
            </a:extLst>
          </p:cNvPr>
          <p:cNvCxnSpPr>
            <a:stCxn id="26" idx="4"/>
          </p:cNvCxnSpPr>
          <p:nvPr/>
        </p:nvCxnSpPr>
        <p:spPr>
          <a:xfrm flipV="1">
            <a:off x="6102363" y="3429000"/>
            <a:ext cx="4785834" cy="2006658"/>
          </a:xfrm>
          <a:prstGeom prst="straightConnector1">
            <a:avLst/>
          </a:prstGeom>
          <a:ln>
            <a:solidFill>
              <a:srgbClr val="002060"/>
            </a:solidFill>
            <a:tailEnd type="triangle"/>
          </a:ln>
        </p:spPr>
        <p:style>
          <a:lnRef idx="3">
            <a:schemeClr val="accent2"/>
          </a:lnRef>
          <a:fillRef idx="0">
            <a:schemeClr val="accent2"/>
          </a:fillRef>
          <a:effectRef idx="2">
            <a:schemeClr val="accent2"/>
          </a:effectRef>
          <a:fontRef idx="minor">
            <a:schemeClr val="tx1"/>
          </a:fontRef>
        </p:style>
      </p:cxnSp>
      <p:sp>
        <p:nvSpPr>
          <p:cNvPr id="11" name="TextBox 10">
            <a:extLst>
              <a:ext uri="{FF2B5EF4-FFF2-40B4-BE49-F238E27FC236}">
                <a16:creationId xmlns:a16="http://schemas.microsoft.com/office/drawing/2014/main" id="{4D368FA9-42FF-8856-6120-28658FF66FAF}"/>
              </a:ext>
            </a:extLst>
          </p:cNvPr>
          <p:cNvSpPr txBox="1"/>
          <p:nvPr/>
        </p:nvSpPr>
        <p:spPr>
          <a:xfrm>
            <a:off x="10580660" y="3468205"/>
            <a:ext cx="465410" cy="369332"/>
          </a:xfrm>
          <a:prstGeom prst="rect">
            <a:avLst/>
          </a:prstGeom>
          <a:noFill/>
        </p:spPr>
        <p:txBody>
          <a:bodyPr wrap="square" rtlCol="0">
            <a:spAutoFit/>
          </a:bodyPr>
          <a:lstStyle/>
          <a:p>
            <a:r>
              <a:rPr lang="en-GB"/>
              <a:t>H</a:t>
            </a:r>
          </a:p>
        </p:txBody>
      </p:sp>
      <p:cxnSp>
        <p:nvCxnSpPr>
          <p:cNvPr id="14" name="Straight Arrow Connector 13">
            <a:extLst>
              <a:ext uri="{FF2B5EF4-FFF2-40B4-BE49-F238E27FC236}">
                <a16:creationId xmlns:a16="http://schemas.microsoft.com/office/drawing/2014/main" id="{115E5F29-9101-EBF4-C08A-1F9B64556292}"/>
              </a:ext>
            </a:extLst>
          </p:cNvPr>
          <p:cNvCxnSpPr>
            <a:stCxn id="26" idx="4"/>
          </p:cNvCxnSpPr>
          <p:nvPr/>
        </p:nvCxnSpPr>
        <p:spPr>
          <a:xfrm flipH="1" flipV="1">
            <a:off x="2702995" y="1927943"/>
            <a:ext cx="3399368" cy="3507715"/>
          </a:xfrm>
          <a:prstGeom prst="straightConnector1">
            <a:avLst/>
          </a:prstGeom>
          <a:ln>
            <a:solidFill>
              <a:srgbClr val="7030A0"/>
            </a:solidFill>
            <a:tailEnd type="triangle"/>
          </a:ln>
        </p:spPr>
        <p:style>
          <a:lnRef idx="3">
            <a:schemeClr val="accent2"/>
          </a:lnRef>
          <a:fillRef idx="0">
            <a:schemeClr val="accent2"/>
          </a:fillRef>
          <a:effectRef idx="2">
            <a:schemeClr val="accent2"/>
          </a:effectRef>
          <a:fontRef idx="minor">
            <a:schemeClr val="tx1"/>
          </a:fontRef>
        </p:style>
      </p:cxnSp>
      <p:sp>
        <p:nvSpPr>
          <p:cNvPr id="29" name="TextBox 28">
            <a:extLst>
              <a:ext uri="{FF2B5EF4-FFF2-40B4-BE49-F238E27FC236}">
                <a16:creationId xmlns:a16="http://schemas.microsoft.com/office/drawing/2014/main" id="{D10146F7-3DE9-1C89-01F8-F4487D0014A8}"/>
              </a:ext>
            </a:extLst>
          </p:cNvPr>
          <p:cNvSpPr txBox="1"/>
          <p:nvPr/>
        </p:nvSpPr>
        <p:spPr>
          <a:xfrm>
            <a:off x="2852303" y="1782889"/>
            <a:ext cx="290940" cy="369332"/>
          </a:xfrm>
          <a:prstGeom prst="rect">
            <a:avLst/>
          </a:prstGeom>
          <a:noFill/>
        </p:spPr>
        <p:txBody>
          <a:bodyPr wrap="square" rtlCol="0">
            <a:spAutoFit/>
          </a:bodyPr>
          <a:lstStyle/>
          <a:p>
            <a:r>
              <a:rPr lang="en-GB" dirty="0"/>
              <a:t>I</a:t>
            </a:r>
          </a:p>
        </p:txBody>
      </p:sp>
      <p:cxnSp>
        <p:nvCxnSpPr>
          <p:cNvPr id="32" name="Straight Arrow Connector 31">
            <a:extLst>
              <a:ext uri="{FF2B5EF4-FFF2-40B4-BE49-F238E27FC236}">
                <a16:creationId xmlns:a16="http://schemas.microsoft.com/office/drawing/2014/main" id="{5F4FFD8F-8F57-537F-8B71-1A965ACEB1C6}"/>
              </a:ext>
            </a:extLst>
          </p:cNvPr>
          <p:cNvCxnSpPr>
            <a:cxnSpLocks/>
            <a:stCxn id="26" idx="0"/>
          </p:cNvCxnSpPr>
          <p:nvPr/>
        </p:nvCxnSpPr>
        <p:spPr>
          <a:xfrm flipH="1" flipV="1">
            <a:off x="4927600" y="1927943"/>
            <a:ext cx="1174763" cy="3348730"/>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DE98678C-51E4-05B1-495D-9528368FC942}"/>
              </a:ext>
            </a:extLst>
          </p:cNvPr>
          <p:cNvSpPr txBox="1"/>
          <p:nvPr/>
        </p:nvSpPr>
        <p:spPr>
          <a:xfrm>
            <a:off x="4932409" y="1780879"/>
            <a:ext cx="359060"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1157387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2A650C62-E10F-E743-69EA-91305DE32EF5}"/>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Vision &amp; Mission</a:t>
            </a:r>
            <a:br>
              <a:rPr lang="en-GB" i="1">
                <a:ea typeface="+mj-lt"/>
                <a:cs typeface="+mj-lt"/>
              </a:rPr>
            </a:br>
            <a:br>
              <a:rPr lang="en-GB">
                <a:ea typeface="+mj-lt"/>
                <a:cs typeface="+mj-lt"/>
              </a:rPr>
            </a:br>
            <a:r>
              <a:rPr lang="en-GB">
                <a:ea typeface="+mj-lt"/>
                <a:cs typeface="+mj-lt"/>
              </a:rPr>
              <a:t>Growing Faith &amp; Schools: What is your approach to developing faith across and between generations, through church, schools and households?</a:t>
            </a:r>
            <a:endParaRPr lang="en-US"/>
          </a:p>
        </p:txBody>
      </p:sp>
    </p:spTree>
    <p:extLst>
      <p:ext uri="{BB962C8B-B14F-4D97-AF65-F5344CB8AC3E}">
        <p14:creationId xmlns:p14="http://schemas.microsoft.com/office/powerpoint/2010/main" val="4076632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5980" y="105624"/>
            <a:ext cx="5552902" cy="523220"/>
          </a:xfrm>
          <a:prstGeom prst="rect">
            <a:avLst/>
          </a:prstGeom>
          <a:noFill/>
        </p:spPr>
        <p:txBody>
          <a:bodyPr wrap="square" rtlCol="0">
            <a:spAutoFit/>
          </a:bodyPr>
          <a:lstStyle/>
          <a:p>
            <a:r>
              <a:rPr lang="en-GB" sz="2800"/>
              <a:t>Growing Faith &amp; Schools</a:t>
            </a:r>
          </a:p>
        </p:txBody>
      </p:sp>
      <p:grpSp>
        <p:nvGrpSpPr>
          <p:cNvPr id="2" name="Group 1">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3" name="Group 2">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13" name="Partial Circle 12">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14" name="Oval 13">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4"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5"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7"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8"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9"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10"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11"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12"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17" name="Straight Arrow Connector 16">
            <a:extLst>
              <a:ext uri="{FF2B5EF4-FFF2-40B4-BE49-F238E27FC236}">
                <a16:creationId xmlns:a16="http://schemas.microsoft.com/office/drawing/2014/main" id="{ED1EDDCC-077B-FF69-92B3-DB282648E262}"/>
              </a:ext>
            </a:extLst>
          </p:cNvPr>
          <p:cNvCxnSpPr>
            <a:stCxn id="14" idx="4"/>
          </p:cNvCxnSpPr>
          <p:nvPr/>
        </p:nvCxnSpPr>
        <p:spPr>
          <a:xfrm flipV="1">
            <a:off x="6102363" y="1873764"/>
            <a:ext cx="3342406" cy="3561894"/>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18" name="TextBox 17">
            <a:extLst>
              <a:ext uri="{FF2B5EF4-FFF2-40B4-BE49-F238E27FC236}">
                <a16:creationId xmlns:a16="http://schemas.microsoft.com/office/drawing/2014/main" id="{5F091151-8DA0-EE3E-E40C-FC0BAED4D146}"/>
              </a:ext>
            </a:extLst>
          </p:cNvPr>
          <p:cNvSpPr txBox="1"/>
          <p:nvPr/>
        </p:nvSpPr>
        <p:spPr>
          <a:xfrm>
            <a:off x="9260850" y="1897656"/>
            <a:ext cx="367837" cy="369332"/>
          </a:xfrm>
          <a:prstGeom prst="rect">
            <a:avLst/>
          </a:prstGeom>
          <a:noFill/>
        </p:spPr>
        <p:txBody>
          <a:bodyPr wrap="square" rtlCol="0">
            <a:spAutoFit/>
          </a:bodyPr>
          <a:lstStyle/>
          <a:p>
            <a:r>
              <a:rPr lang="en-GB"/>
              <a:t>A</a:t>
            </a:r>
          </a:p>
        </p:txBody>
      </p:sp>
      <p:cxnSp>
        <p:nvCxnSpPr>
          <p:cNvPr id="19" name="Straight Arrow Connector 18">
            <a:extLst>
              <a:ext uri="{FF2B5EF4-FFF2-40B4-BE49-F238E27FC236}">
                <a16:creationId xmlns:a16="http://schemas.microsoft.com/office/drawing/2014/main" id="{B08171DB-76E7-E612-FB41-AD1FBEDDAA08}"/>
              </a:ext>
            </a:extLst>
          </p:cNvPr>
          <p:cNvCxnSpPr>
            <a:stCxn id="14" idx="0"/>
          </p:cNvCxnSpPr>
          <p:nvPr/>
        </p:nvCxnSpPr>
        <p:spPr>
          <a:xfrm flipV="1">
            <a:off x="6102363" y="1229360"/>
            <a:ext cx="2249157" cy="404731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0" name="TextBox 19">
            <a:extLst>
              <a:ext uri="{FF2B5EF4-FFF2-40B4-BE49-F238E27FC236}">
                <a16:creationId xmlns:a16="http://schemas.microsoft.com/office/drawing/2014/main" id="{426CE1A8-9CEB-58D4-035E-16811B15E8CE}"/>
              </a:ext>
            </a:extLst>
          </p:cNvPr>
          <p:cNvSpPr txBox="1"/>
          <p:nvPr/>
        </p:nvSpPr>
        <p:spPr>
          <a:xfrm>
            <a:off x="8213887" y="1254194"/>
            <a:ext cx="327974" cy="369332"/>
          </a:xfrm>
          <a:prstGeom prst="rect">
            <a:avLst/>
          </a:prstGeom>
          <a:noFill/>
        </p:spPr>
        <p:txBody>
          <a:bodyPr wrap="square" rtlCol="0">
            <a:spAutoFit/>
          </a:bodyPr>
          <a:lstStyle/>
          <a:p>
            <a:r>
              <a:rPr lang="en-GB"/>
              <a:t>B</a:t>
            </a:r>
          </a:p>
        </p:txBody>
      </p:sp>
      <p:cxnSp>
        <p:nvCxnSpPr>
          <p:cNvPr id="21" name="Straight Arrow Connector 20">
            <a:extLst>
              <a:ext uri="{FF2B5EF4-FFF2-40B4-BE49-F238E27FC236}">
                <a16:creationId xmlns:a16="http://schemas.microsoft.com/office/drawing/2014/main" id="{02729B7B-D8DA-3D4F-D888-EF228369067C}"/>
              </a:ext>
            </a:extLst>
          </p:cNvPr>
          <p:cNvCxnSpPr>
            <a:cxnSpLocks/>
            <a:stCxn id="14" idx="5"/>
          </p:cNvCxnSpPr>
          <p:nvPr/>
        </p:nvCxnSpPr>
        <p:spPr>
          <a:xfrm flipH="1" flipV="1">
            <a:off x="1341120" y="3352800"/>
            <a:ext cx="4849677" cy="2059575"/>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22" name="TextBox 21">
            <a:extLst>
              <a:ext uri="{FF2B5EF4-FFF2-40B4-BE49-F238E27FC236}">
                <a16:creationId xmlns:a16="http://schemas.microsoft.com/office/drawing/2014/main" id="{59C136D5-C97F-7378-5A76-AA65BC8A929D}"/>
              </a:ext>
            </a:extLst>
          </p:cNvPr>
          <p:cNvSpPr txBox="1"/>
          <p:nvPr/>
        </p:nvSpPr>
        <p:spPr>
          <a:xfrm>
            <a:off x="1289181" y="3378200"/>
            <a:ext cx="367837" cy="369332"/>
          </a:xfrm>
          <a:prstGeom prst="rect">
            <a:avLst/>
          </a:prstGeom>
          <a:noFill/>
        </p:spPr>
        <p:txBody>
          <a:bodyPr wrap="square" rtlCol="0">
            <a:spAutoFit/>
          </a:bodyPr>
          <a:lstStyle/>
          <a:p>
            <a:r>
              <a:rPr lang="en-GB"/>
              <a:t>C</a:t>
            </a:r>
          </a:p>
        </p:txBody>
      </p:sp>
      <p:cxnSp>
        <p:nvCxnSpPr>
          <p:cNvPr id="24" name="Straight Arrow Connector 23">
            <a:extLst>
              <a:ext uri="{FF2B5EF4-FFF2-40B4-BE49-F238E27FC236}">
                <a16:creationId xmlns:a16="http://schemas.microsoft.com/office/drawing/2014/main" id="{B1671114-28E0-B8BE-A24E-12FF541F9DD9}"/>
              </a:ext>
            </a:extLst>
          </p:cNvPr>
          <p:cNvCxnSpPr>
            <a:stCxn id="14" idx="4"/>
          </p:cNvCxnSpPr>
          <p:nvPr/>
        </p:nvCxnSpPr>
        <p:spPr>
          <a:xfrm flipH="1" flipV="1">
            <a:off x="1940560" y="2519680"/>
            <a:ext cx="4161803" cy="2915978"/>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25" name="TextBox 24">
            <a:extLst>
              <a:ext uri="{FF2B5EF4-FFF2-40B4-BE49-F238E27FC236}">
                <a16:creationId xmlns:a16="http://schemas.microsoft.com/office/drawing/2014/main" id="{33E8E1C7-9E60-C24C-4406-35A654AAC512}"/>
              </a:ext>
            </a:extLst>
          </p:cNvPr>
          <p:cNvSpPr txBox="1"/>
          <p:nvPr/>
        </p:nvSpPr>
        <p:spPr>
          <a:xfrm>
            <a:off x="2008384" y="2341220"/>
            <a:ext cx="254000" cy="374844"/>
          </a:xfrm>
          <a:prstGeom prst="rect">
            <a:avLst/>
          </a:prstGeom>
          <a:noFill/>
        </p:spPr>
        <p:txBody>
          <a:bodyPr wrap="square" rtlCol="0">
            <a:spAutoFit/>
          </a:bodyPr>
          <a:lstStyle/>
          <a:p>
            <a:r>
              <a:rPr lang="en-GB"/>
              <a:t>D</a:t>
            </a:r>
          </a:p>
        </p:txBody>
      </p:sp>
      <p:cxnSp>
        <p:nvCxnSpPr>
          <p:cNvPr id="27" name="Straight Arrow Connector 26">
            <a:extLst>
              <a:ext uri="{FF2B5EF4-FFF2-40B4-BE49-F238E27FC236}">
                <a16:creationId xmlns:a16="http://schemas.microsoft.com/office/drawing/2014/main" id="{93193055-A60B-9286-07FC-18EA5FF0D4C0}"/>
              </a:ext>
            </a:extLst>
          </p:cNvPr>
          <p:cNvCxnSpPr>
            <a:stCxn id="14" idx="4"/>
          </p:cNvCxnSpPr>
          <p:nvPr/>
        </p:nvCxnSpPr>
        <p:spPr>
          <a:xfrm flipH="1" flipV="1">
            <a:off x="2631440" y="1873764"/>
            <a:ext cx="3470923" cy="3561894"/>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9" name="TextBox 28">
            <a:extLst>
              <a:ext uri="{FF2B5EF4-FFF2-40B4-BE49-F238E27FC236}">
                <a16:creationId xmlns:a16="http://schemas.microsoft.com/office/drawing/2014/main" id="{F34EA948-010F-6E53-61D0-09530ED01554}"/>
              </a:ext>
            </a:extLst>
          </p:cNvPr>
          <p:cNvSpPr txBox="1"/>
          <p:nvPr/>
        </p:nvSpPr>
        <p:spPr>
          <a:xfrm>
            <a:off x="2702995" y="1686342"/>
            <a:ext cx="254000" cy="374844"/>
          </a:xfrm>
          <a:prstGeom prst="rect">
            <a:avLst/>
          </a:prstGeom>
          <a:noFill/>
        </p:spPr>
        <p:txBody>
          <a:bodyPr wrap="square" rtlCol="0">
            <a:spAutoFit/>
          </a:bodyPr>
          <a:lstStyle/>
          <a:p>
            <a:r>
              <a:rPr lang="en-GB"/>
              <a:t>E</a:t>
            </a:r>
          </a:p>
        </p:txBody>
      </p:sp>
      <p:cxnSp>
        <p:nvCxnSpPr>
          <p:cNvPr id="31" name="Straight Arrow Connector 30">
            <a:extLst>
              <a:ext uri="{FF2B5EF4-FFF2-40B4-BE49-F238E27FC236}">
                <a16:creationId xmlns:a16="http://schemas.microsoft.com/office/drawing/2014/main" id="{2C11ECE3-FE39-A4F4-6BC2-DBC5C3D5B9C1}"/>
              </a:ext>
            </a:extLst>
          </p:cNvPr>
          <p:cNvCxnSpPr>
            <a:stCxn id="14" idx="4"/>
            <a:endCxn id="13" idx="1"/>
          </p:cNvCxnSpPr>
          <p:nvPr/>
        </p:nvCxnSpPr>
        <p:spPr>
          <a:xfrm flipH="1" flipV="1">
            <a:off x="6095007" y="752722"/>
            <a:ext cx="7356" cy="4682936"/>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2" name="TextBox 31">
            <a:extLst>
              <a:ext uri="{FF2B5EF4-FFF2-40B4-BE49-F238E27FC236}">
                <a16:creationId xmlns:a16="http://schemas.microsoft.com/office/drawing/2014/main" id="{A6803E14-58A4-498D-528C-6DFACBA2F0AB}"/>
              </a:ext>
            </a:extLst>
          </p:cNvPr>
          <p:cNvSpPr txBox="1"/>
          <p:nvPr/>
        </p:nvSpPr>
        <p:spPr>
          <a:xfrm>
            <a:off x="6055069" y="826658"/>
            <a:ext cx="367837" cy="366796"/>
          </a:xfrm>
          <a:prstGeom prst="rect">
            <a:avLst/>
          </a:prstGeom>
          <a:noFill/>
        </p:spPr>
        <p:txBody>
          <a:bodyPr wrap="square" rtlCol="0">
            <a:spAutoFit/>
          </a:bodyPr>
          <a:lstStyle/>
          <a:p>
            <a:r>
              <a:rPr lang="en-GB"/>
              <a:t>F</a:t>
            </a:r>
          </a:p>
        </p:txBody>
      </p:sp>
      <p:cxnSp>
        <p:nvCxnSpPr>
          <p:cNvPr id="34" name="Straight Arrow Connector 33">
            <a:extLst>
              <a:ext uri="{FF2B5EF4-FFF2-40B4-BE49-F238E27FC236}">
                <a16:creationId xmlns:a16="http://schemas.microsoft.com/office/drawing/2014/main" id="{C8E4939A-2688-3059-4666-E7F1E62F8579}"/>
              </a:ext>
            </a:extLst>
          </p:cNvPr>
          <p:cNvCxnSpPr>
            <a:stCxn id="14" idx="7"/>
          </p:cNvCxnSpPr>
          <p:nvPr/>
        </p:nvCxnSpPr>
        <p:spPr>
          <a:xfrm flipV="1">
            <a:off x="6190797" y="2341220"/>
            <a:ext cx="2810963" cy="2958736"/>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5" name="TextBox 34">
            <a:extLst>
              <a:ext uri="{FF2B5EF4-FFF2-40B4-BE49-F238E27FC236}">
                <a16:creationId xmlns:a16="http://schemas.microsoft.com/office/drawing/2014/main" id="{BD04C4B8-8503-BAA4-321A-D1E15BBD57C1}"/>
              </a:ext>
            </a:extLst>
          </p:cNvPr>
          <p:cNvSpPr txBox="1"/>
          <p:nvPr/>
        </p:nvSpPr>
        <p:spPr>
          <a:xfrm>
            <a:off x="8900811" y="2289081"/>
            <a:ext cx="327049" cy="369332"/>
          </a:xfrm>
          <a:prstGeom prst="rect">
            <a:avLst/>
          </a:prstGeom>
          <a:noFill/>
        </p:spPr>
        <p:txBody>
          <a:bodyPr wrap="square" rtlCol="0">
            <a:spAutoFit/>
          </a:bodyPr>
          <a:lstStyle/>
          <a:p>
            <a:r>
              <a:rPr lang="en-GB"/>
              <a:t>G</a:t>
            </a:r>
          </a:p>
        </p:txBody>
      </p:sp>
      <p:cxnSp>
        <p:nvCxnSpPr>
          <p:cNvPr id="23" name="Straight Arrow Connector 22">
            <a:extLst>
              <a:ext uri="{FF2B5EF4-FFF2-40B4-BE49-F238E27FC236}">
                <a16:creationId xmlns:a16="http://schemas.microsoft.com/office/drawing/2014/main" id="{22E952CC-0370-A2D0-9AD5-ACA3EDC7CB8D}"/>
              </a:ext>
            </a:extLst>
          </p:cNvPr>
          <p:cNvCxnSpPr>
            <a:cxnSpLocks/>
            <a:stCxn id="14" idx="7"/>
          </p:cNvCxnSpPr>
          <p:nvPr/>
        </p:nvCxnSpPr>
        <p:spPr>
          <a:xfrm flipV="1">
            <a:off x="6190797" y="2061186"/>
            <a:ext cx="3621809" cy="3238770"/>
          </a:xfrm>
          <a:prstGeom prst="straightConnector1">
            <a:avLst/>
          </a:prstGeom>
          <a:ln>
            <a:solidFill>
              <a:srgbClr val="002060"/>
            </a:solidFill>
            <a:tailEnd type="triangle"/>
          </a:ln>
        </p:spPr>
        <p:style>
          <a:lnRef idx="3">
            <a:schemeClr val="accent1"/>
          </a:lnRef>
          <a:fillRef idx="0">
            <a:schemeClr val="accent1"/>
          </a:fillRef>
          <a:effectRef idx="2">
            <a:schemeClr val="accent1"/>
          </a:effectRef>
          <a:fontRef idx="minor">
            <a:schemeClr val="tx1"/>
          </a:fontRef>
        </p:style>
      </p:cxnSp>
      <p:sp>
        <p:nvSpPr>
          <p:cNvPr id="30" name="TextBox 29">
            <a:extLst>
              <a:ext uri="{FF2B5EF4-FFF2-40B4-BE49-F238E27FC236}">
                <a16:creationId xmlns:a16="http://schemas.microsoft.com/office/drawing/2014/main" id="{99B34A33-A6DD-2525-CAAA-3059A96B6F52}"/>
              </a:ext>
            </a:extLst>
          </p:cNvPr>
          <p:cNvSpPr txBox="1"/>
          <p:nvPr/>
        </p:nvSpPr>
        <p:spPr>
          <a:xfrm>
            <a:off x="9646077" y="2092103"/>
            <a:ext cx="459899" cy="369332"/>
          </a:xfrm>
          <a:prstGeom prst="rect">
            <a:avLst/>
          </a:prstGeom>
          <a:noFill/>
        </p:spPr>
        <p:txBody>
          <a:bodyPr wrap="square" rtlCol="0">
            <a:spAutoFit/>
          </a:bodyPr>
          <a:lstStyle/>
          <a:p>
            <a:r>
              <a:rPr lang="en-GB"/>
              <a:t>H</a:t>
            </a:r>
          </a:p>
        </p:txBody>
      </p:sp>
      <p:sp>
        <p:nvSpPr>
          <p:cNvPr id="33" name="TextBox 32">
            <a:extLst>
              <a:ext uri="{FF2B5EF4-FFF2-40B4-BE49-F238E27FC236}">
                <a16:creationId xmlns:a16="http://schemas.microsoft.com/office/drawing/2014/main" id="{5E9D2792-A5A8-2025-37F7-5C6AFFC3D93D}"/>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6" name="Straight Arrow Connector 15">
            <a:extLst>
              <a:ext uri="{FF2B5EF4-FFF2-40B4-BE49-F238E27FC236}">
                <a16:creationId xmlns:a16="http://schemas.microsoft.com/office/drawing/2014/main" id="{17775AB6-9463-3A2C-12E1-8EEC9659668C}"/>
              </a:ext>
            </a:extLst>
          </p:cNvPr>
          <p:cNvCxnSpPr>
            <a:stCxn id="14" idx="4"/>
          </p:cNvCxnSpPr>
          <p:nvPr/>
        </p:nvCxnSpPr>
        <p:spPr>
          <a:xfrm flipH="1" flipV="1">
            <a:off x="2702995" y="3049512"/>
            <a:ext cx="3399368" cy="2386146"/>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26" name="TextBox 25">
            <a:extLst>
              <a:ext uri="{FF2B5EF4-FFF2-40B4-BE49-F238E27FC236}">
                <a16:creationId xmlns:a16="http://schemas.microsoft.com/office/drawing/2014/main" id="{A4F15EA2-689D-E597-AAE0-DE4E41A9E138}"/>
              </a:ext>
            </a:extLst>
          </p:cNvPr>
          <p:cNvSpPr txBox="1"/>
          <p:nvPr/>
        </p:nvSpPr>
        <p:spPr>
          <a:xfrm>
            <a:off x="2778744" y="2857122"/>
            <a:ext cx="437041" cy="369332"/>
          </a:xfrm>
          <a:prstGeom prst="rect">
            <a:avLst/>
          </a:prstGeom>
          <a:noFill/>
        </p:spPr>
        <p:txBody>
          <a:bodyPr wrap="square" rtlCol="0">
            <a:spAutoFit/>
          </a:bodyPr>
          <a:lstStyle/>
          <a:p>
            <a:r>
              <a:rPr lang="en-GB" dirty="0"/>
              <a:t>I</a:t>
            </a:r>
          </a:p>
        </p:txBody>
      </p:sp>
      <p:cxnSp>
        <p:nvCxnSpPr>
          <p:cNvPr id="28" name="Straight Arrow Connector 27">
            <a:extLst>
              <a:ext uri="{FF2B5EF4-FFF2-40B4-BE49-F238E27FC236}">
                <a16:creationId xmlns:a16="http://schemas.microsoft.com/office/drawing/2014/main" id="{C26FA2FA-DF71-8136-AC79-F47467457B20}"/>
              </a:ext>
            </a:extLst>
          </p:cNvPr>
          <p:cNvCxnSpPr>
            <a:stCxn id="14" idx="4"/>
          </p:cNvCxnSpPr>
          <p:nvPr/>
        </p:nvCxnSpPr>
        <p:spPr>
          <a:xfrm flipH="1" flipV="1">
            <a:off x="3701143" y="1254194"/>
            <a:ext cx="2401220" cy="4181464"/>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6" name="TextBox 35">
            <a:extLst>
              <a:ext uri="{FF2B5EF4-FFF2-40B4-BE49-F238E27FC236}">
                <a16:creationId xmlns:a16="http://schemas.microsoft.com/office/drawing/2014/main" id="{7625E786-B1AB-D275-7D24-112D458C9ED9}"/>
              </a:ext>
            </a:extLst>
          </p:cNvPr>
          <p:cNvSpPr txBox="1"/>
          <p:nvPr/>
        </p:nvSpPr>
        <p:spPr>
          <a:xfrm>
            <a:off x="3829456" y="1208564"/>
            <a:ext cx="429685"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304538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Vision &amp; Mission</a:t>
            </a:r>
            <a:br>
              <a:rPr lang="en-GB">
                <a:ea typeface="+mj-lt"/>
                <a:cs typeface="+mj-lt"/>
              </a:rPr>
            </a:br>
            <a:br>
              <a:rPr lang="en-GB">
                <a:ea typeface="+mj-lt"/>
                <a:cs typeface="+mj-lt"/>
              </a:rPr>
            </a:br>
            <a:r>
              <a:rPr lang="en-GB">
                <a:ea typeface="+mj-lt"/>
                <a:cs typeface="+mj-lt"/>
              </a:rPr>
              <a:t>Pioneering / New Community: What is your approach to identifying and responding to opportunities to create new ways of being church?</a:t>
            </a:r>
            <a:endParaRPr lang="en-US"/>
          </a:p>
        </p:txBody>
      </p:sp>
    </p:spTree>
    <p:extLst>
      <p:ext uri="{BB962C8B-B14F-4D97-AF65-F5344CB8AC3E}">
        <p14:creationId xmlns:p14="http://schemas.microsoft.com/office/powerpoint/2010/main" val="2950166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65127" y="94100"/>
            <a:ext cx="5552902" cy="523220"/>
          </a:xfrm>
          <a:prstGeom prst="rect">
            <a:avLst/>
          </a:prstGeom>
          <a:noFill/>
        </p:spPr>
        <p:txBody>
          <a:bodyPr wrap="square" rtlCol="0">
            <a:spAutoFit/>
          </a:bodyPr>
          <a:lstStyle/>
          <a:p>
            <a:r>
              <a:rPr lang="en-GB" sz="2800"/>
              <a:t>Pioneering/New Communities</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6" name="Partial Circle 25">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7" name="Oval 26">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3"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4"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5"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9E53FC36-9834-A4D2-18BD-26885E90E667}"/>
              </a:ext>
            </a:extLst>
          </p:cNvPr>
          <p:cNvCxnSpPr>
            <a:stCxn id="27" idx="4"/>
          </p:cNvCxnSpPr>
          <p:nvPr/>
        </p:nvCxnSpPr>
        <p:spPr>
          <a:xfrm flipV="1">
            <a:off x="6102363" y="853440"/>
            <a:ext cx="1273797" cy="458221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A0E3C9A6-A40D-16E5-4FBD-2BE2C803B517}"/>
              </a:ext>
            </a:extLst>
          </p:cNvPr>
          <p:cNvSpPr txBox="1"/>
          <p:nvPr/>
        </p:nvSpPr>
        <p:spPr>
          <a:xfrm>
            <a:off x="7289401" y="885938"/>
            <a:ext cx="367837" cy="369332"/>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C459AA75-CFFB-D81C-DC3B-ADA10736AA99}"/>
              </a:ext>
            </a:extLst>
          </p:cNvPr>
          <p:cNvCxnSpPr>
            <a:stCxn id="27" idx="4"/>
          </p:cNvCxnSpPr>
          <p:nvPr/>
        </p:nvCxnSpPr>
        <p:spPr>
          <a:xfrm flipH="1" flipV="1">
            <a:off x="4968240" y="853440"/>
            <a:ext cx="1134123" cy="458221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TextBox 6">
            <a:extLst>
              <a:ext uri="{FF2B5EF4-FFF2-40B4-BE49-F238E27FC236}">
                <a16:creationId xmlns:a16="http://schemas.microsoft.com/office/drawing/2014/main" id="{3D56C1C4-1407-F79A-75FF-44DD8B0CD5FE}"/>
              </a:ext>
            </a:extLst>
          </p:cNvPr>
          <p:cNvSpPr txBox="1"/>
          <p:nvPr/>
        </p:nvSpPr>
        <p:spPr>
          <a:xfrm>
            <a:off x="4968240" y="781535"/>
            <a:ext cx="367837"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B6DBA863-6088-7400-5F67-067D75D65305}"/>
              </a:ext>
            </a:extLst>
          </p:cNvPr>
          <p:cNvCxnSpPr>
            <a:stCxn id="27" idx="4"/>
          </p:cNvCxnSpPr>
          <p:nvPr/>
        </p:nvCxnSpPr>
        <p:spPr>
          <a:xfrm flipV="1">
            <a:off x="6102363" y="1873764"/>
            <a:ext cx="3342406" cy="3561894"/>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9" name="TextBox 8">
            <a:extLst>
              <a:ext uri="{FF2B5EF4-FFF2-40B4-BE49-F238E27FC236}">
                <a16:creationId xmlns:a16="http://schemas.microsoft.com/office/drawing/2014/main" id="{940F6E6E-D86F-343C-6137-B8FB9954D0EE}"/>
              </a:ext>
            </a:extLst>
          </p:cNvPr>
          <p:cNvSpPr txBox="1"/>
          <p:nvPr/>
        </p:nvSpPr>
        <p:spPr>
          <a:xfrm>
            <a:off x="9281323" y="1918700"/>
            <a:ext cx="288511" cy="369332"/>
          </a:xfrm>
          <a:prstGeom prst="rect">
            <a:avLst/>
          </a:prstGeom>
          <a:noFill/>
        </p:spPr>
        <p:txBody>
          <a:bodyPr wrap="square" rtlCol="0">
            <a:spAutoFit/>
          </a:bodyPr>
          <a:lstStyle/>
          <a:p>
            <a:r>
              <a:rPr lang="en-GB"/>
              <a:t>C</a:t>
            </a:r>
          </a:p>
        </p:txBody>
      </p:sp>
      <p:cxnSp>
        <p:nvCxnSpPr>
          <p:cNvPr id="11" name="Straight Arrow Connector 10">
            <a:extLst>
              <a:ext uri="{FF2B5EF4-FFF2-40B4-BE49-F238E27FC236}">
                <a16:creationId xmlns:a16="http://schemas.microsoft.com/office/drawing/2014/main" id="{41B9A866-BCF1-B950-42DE-09DBE946C2E2}"/>
              </a:ext>
            </a:extLst>
          </p:cNvPr>
          <p:cNvCxnSpPr>
            <a:stCxn id="27" idx="4"/>
            <a:endCxn id="26" idx="1"/>
          </p:cNvCxnSpPr>
          <p:nvPr/>
        </p:nvCxnSpPr>
        <p:spPr>
          <a:xfrm flipH="1" flipV="1">
            <a:off x="6095007" y="752722"/>
            <a:ext cx="7356" cy="4682936"/>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2" name="TextBox 11">
            <a:extLst>
              <a:ext uri="{FF2B5EF4-FFF2-40B4-BE49-F238E27FC236}">
                <a16:creationId xmlns:a16="http://schemas.microsoft.com/office/drawing/2014/main" id="{CF3FB92F-0131-F598-A546-0DCABAEE204F}"/>
              </a:ext>
            </a:extLst>
          </p:cNvPr>
          <p:cNvSpPr txBox="1"/>
          <p:nvPr/>
        </p:nvSpPr>
        <p:spPr>
          <a:xfrm>
            <a:off x="6046854" y="752722"/>
            <a:ext cx="434973" cy="369332"/>
          </a:xfrm>
          <a:prstGeom prst="rect">
            <a:avLst/>
          </a:prstGeom>
          <a:noFill/>
        </p:spPr>
        <p:txBody>
          <a:bodyPr wrap="square" rtlCol="0">
            <a:spAutoFit/>
          </a:bodyPr>
          <a:lstStyle/>
          <a:p>
            <a:r>
              <a:rPr lang="en-GB"/>
              <a:t>D</a:t>
            </a:r>
          </a:p>
        </p:txBody>
      </p:sp>
      <p:cxnSp>
        <p:nvCxnSpPr>
          <p:cNvPr id="14" name="Straight Arrow Connector 13">
            <a:extLst>
              <a:ext uri="{FF2B5EF4-FFF2-40B4-BE49-F238E27FC236}">
                <a16:creationId xmlns:a16="http://schemas.microsoft.com/office/drawing/2014/main" id="{CA339A6C-D0DC-8B2D-2370-A1C7C40A3810}"/>
              </a:ext>
            </a:extLst>
          </p:cNvPr>
          <p:cNvCxnSpPr>
            <a:stCxn id="27" idx="4"/>
          </p:cNvCxnSpPr>
          <p:nvPr/>
        </p:nvCxnSpPr>
        <p:spPr>
          <a:xfrm flipH="1" flipV="1">
            <a:off x="3576320" y="1255270"/>
            <a:ext cx="2526043" cy="418038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E7C8A425-32E4-8476-D20F-C34EA302905C}"/>
              </a:ext>
            </a:extLst>
          </p:cNvPr>
          <p:cNvSpPr txBox="1"/>
          <p:nvPr/>
        </p:nvSpPr>
        <p:spPr>
          <a:xfrm>
            <a:off x="3407026" y="1328507"/>
            <a:ext cx="325120" cy="369332"/>
          </a:xfrm>
          <a:prstGeom prst="rect">
            <a:avLst/>
          </a:prstGeom>
          <a:noFill/>
        </p:spPr>
        <p:txBody>
          <a:bodyPr wrap="square" rtlCol="0">
            <a:spAutoFit/>
          </a:bodyPr>
          <a:lstStyle/>
          <a:p>
            <a:r>
              <a:rPr lang="en-GB"/>
              <a:t>E</a:t>
            </a:r>
          </a:p>
        </p:txBody>
      </p:sp>
      <p:cxnSp>
        <p:nvCxnSpPr>
          <p:cNvPr id="30" name="Straight Arrow Connector 29">
            <a:extLst>
              <a:ext uri="{FF2B5EF4-FFF2-40B4-BE49-F238E27FC236}">
                <a16:creationId xmlns:a16="http://schemas.microsoft.com/office/drawing/2014/main" id="{144E13B4-7A1B-C8B4-F0CD-9AE8002DF6DC}"/>
              </a:ext>
            </a:extLst>
          </p:cNvPr>
          <p:cNvCxnSpPr>
            <a:stCxn id="27" idx="4"/>
          </p:cNvCxnSpPr>
          <p:nvPr/>
        </p:nvCxnSpPr>
        <p:spPr>
          <a:xfrm flipH="1" flipV="1">
            <a:off x="3048000" y="1697839"/>
            <a:ext cx="3054363" cy="3737819"/>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1" name="TextBox 30">
            <a:extLst>
              <a:ext uri="{FF2B5EF4-FFF2-40B4-BE49-F238E27FC236}">
                <a16:creationId xmlns:a16="http://schemas.microsoft.com/office/drawing/2014/main" id="{A4B13876-D0A2-293A-79BC-89B4869C3BAA}"/>
              </a:ext>
            </a:extLst>
          </p:cNvPr>
          <p:cNvSpPr txBox="1"/>
          <p:nvPr/>
        </p:nvSpPr>
        <p:spPr>
          <a:xfrm>
            <a:off x="2830535" y="1697839"/>
            <a:ext cx="319813" cy="369332"/>
          </a:xfrm>
          <a:prstGeom prst="rect">
            <a:avLst/>
          </a:prstGeom>
          <a:noFill/>
        </p:spPr>
        <p:txBody>
          <a:bodyPr wrap="square" rtlCol="0">
            <a:spAutoFit/>
          </a:bodyPr>
          <a:lstStyle/>
          <a:p>
            <a:r>
              <a:rPr lang="en-GB"/>
              <a:t>F</a:t>
            </a:r>
          </a:p>
        </p:txBody>
      </p:sp>
      <p:cxnSp>
        <p:nvCxnSpPr>
          <p:cNvPr id="33" name="Straight Arrow Connector 32">
            <a:extLst>
              <a:ext uri="{FF2B5EF4-FFF2-40B4-BE49-F238E27FC236}">
                <a16:creationId xmlns:a16="http://schemas.microsoft.com/office/drawing/2014/main" id="{10A7AD06-691C-0F21-2C1C-8E1DAFE7C9A9}"/>
              </a:ext>
            </a:extLst>
          </p:cNvPr>
          <p:cNvCxnSpPr>
            <a:stCxn id="27" idx="4"/>
          </p:cNvCxnSpPr>
          <p:nvPr/>
        </p:nvCxnSpPr>
        <p:spPr>
          <a:xfrm flipV="1">
            <a:off x="6102363" y="2067171"/>
            <a:ext cx="3710243" cy="3368487"/>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4" name="TextBox 33">
            <a:extLst>
              <a:ext uri="{FF2B5EF4-FFF2-40B4-BE49-F238E27FC236}">
                <a16:creationId xmlns:a16="http://schemas.microsoft.com/office/drawing/2014/main" id="{FA11C841-7D9E-A4AC-397F-4B67F28F9437}"/>
              </a:ext>
            </a:extLst>
          </p:cNvPr>
          <p:cNvSpPr txBox="1"/>
          <p:nvPr/>
        </p:nvSpPr>
        <p:spPr>
          <a:xfrm>
            <a:off x="9633223" y="2103366"/>
            <a:ext cx="300769" cy="369332"/>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2AEDA4D1-1AEC-49EE-3F6E-D3F89CB446C4}"/>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3" name="Straight Arrow Connector 12">
            <a:extLst>
              <a:ext uri="{FF2B5EF4-FFF2-40B4-BE49-F238E27FC236}">
                <a16:creationId xmlns:a16="http://schemas.microsoft.com/office/drawing/2014/main" id="{4FD27441-9A54-FE7C-9EE8-B6FF14EF34CE}"/>
              </a:ext>
            </a:extLst>
          </p:cNvPr>
          <p:cNvCxnSpPr>
            <a:stCxn id="27" idx="3"/>
          </p:cNvCxnSpPr>
          <p:nvPr/>
        </p:nvCxnSpPr>
        <p:spPr>
          <a:xfrm flipV="1">
            <a:off x="6013929" y="3429000"/>
            <a:ext cx="4874268" cy="1983375"/>
          </a:xfrm>
          <a:prstGeom prst="straightConnector1">
            <a:avLst/>
          </a:prstGeom>
          <a:ln>
            <a:solidFill>
              <a:srgbClr val="002060"/>
            </a:solidFill>
            <a:tailEnd type="triangle"/>
          </a:ln>
        </p:spPr>
        <p:style>
          <a:lnRef idx="3">
            <a:schemeClr val="accent1"/>
          </a:lnRef>
          <a:fillRef idx="0">
            <a:schemeClr val="accent1"/>
          </a:fillRef>
          <a:effectRef idx="2">
            <a:schemeClr val="accent1"/>
          </a:effectRef>
          <a:fontRef idx="minor">
            <a:schemeClr val="tx1"/>
          </a:fontRef>
        </p:style>
      </p:cxnSp>
      <p:sp>
        <p:nvSpPr>
          <p:cNvPr id="29" name="TextBox 28">
            <a:extLst>
              <a:ext uri="{FF2B5EF4-FFF2-40B4-BE49-F238E27FC236}">
                <a16:creationId xmlns:a16="http://schemas.microsoft.com/office/drawing/2014/main" id="{C384833F-89EF-4084-1E73-35B8170745FB}"/>
              </a:ext>
            </a:extLst>
          </p:cNvPr>
          <p:cNvSpPr txBox="1"/>
          <p:nvPr/>
        </p:nvSpPr>
        <p:spPr>
          <a:xfrm>
            <a:off x="10645137" y="3455945"/>
            <a:ext cx="320543" cy="369332"/>
          </a:xfrm>
          <a:prstGeom prst="rect">
            <a:avLst/>
          </a:prstGeom>
          <a:noFill/>
        </p:spPr>
        <p:txBody>
          <a:bodyPr wrap="square" rtlCol="0">
            <a:spAutoFit/>
          </a:bodyPr>
          <a:lstStyle/>
          <a:p>
            <a:r>
              <a:rPr lang="en-GB"/>
              <a:t>H</a:t>
            </a:r>
          </a:p>
        </p:txBody>
      </p:sp>
      <p:cxnSp>
        <p:nvCxnSpPr>
          <p:cNvPr id="22" name="Straight Arrow Connector 21">
            <a:extLst>
              <a:ext uri="{FF2B5EF4-FFF2-40B4-BE49-F238E27FC236}">
                <a16:creationId xmlns:a16="http://schemas.microsoft.com/office/drawing/2014/main" id="{27A8D855-A529-007D-03AE-19E797522659}"/>
              </a:ext>
            </a:extLst>
          </p:cNvPr>
          <p:cNvCxnSpPr>
            <a:stCxn id="27" idx="6"/>
          </p:cNvCxnSpPr>
          <p:nvPr/>
        </p:nvCxnSpPr>
        <p:spPr>
          <a:xfrm flipH="1" flipV="1">
            <a:off x="826306" y="5205552"/>
            <a:ext cx="5401122" cy="150614"/>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32" name="TextBox 31">
            <a:extLst>
              <a:ext uri="{FF2B5EF4-FFF2-40B4-BE49-F238E27FC236}">
                <a16:creationId xmlns:a16="http://schemas.microsoft.com/office/drawing/2014/main" id="{BB46B870-2349-A855-210B-9512CBF30E27}"/>
              </a:ext>
            </a:extLst>
          </p:cNvPr>
          <p:cNvSpPr txBox="1"/>
          <p:nvPr/>
        </p:nvSpPr>
        <p:spPr>
          <a:xfrm>
            <a:off x="1011491" y="4885747"/>
            <a:ext cx="495377" cy="369332"/>
          </a:xfrm>
          <a:prstGeom prst="rect">
            <a:avLst/>
          </a:prstGeom>
          <a:noFill/>
        </p:spPr>
        <p:txBody>
          <a:bodyPr wrap="square" rtlCol="0">
            <a:spAutoFit/>
          </a:bodyPr>
          <a:lstStyle/>
          <a:p>
            <a:r>
              <a:rPr lang="en-GB" dirty="0"/>
              <a:t>I</a:t>
            </a:r>
          </a:p>
        </p:txBody>
      </p:sp>
      <p:cxnSp>
        <p:nvCxnSpPr>
          <p:cNvPr id="35" name="Straight Arrow Connector 34">
            <a:extLst>
              <a:ext uri="{FF2B5EF4-FFF2-40B4-BE49-F238E27FC236}">
                <a16:creationId xmlns:a16="http://schemas.microsoft.com/office/drawing/2014/main" id="{EE6B5830-1B49-2958-CDA7-0FC27A3884DE}"/>
              </a:ext>
            </a:extLst>
          </p:cNvPr>
          <p:cNvCxnSpPr>
            <a:cxnSpLocks/>
            <a:stCxn id="27" idx="0"/>
          </p:cNvCxnSpPr>
          <p:nvPr/>
        </p:nvCxnSpPr>
        <p:spPr>
          <a:xfrm flipH="1" flipV="1">
            <a:off x="5072743" y="1328507"/>
            <a:ext cx="1029620" cy="3948166"/>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7" name="TextBox 36">
            <a:extLst>
              <a:ext uri="{FF2B5EF4-FFF2-40B4-BE49-F238E27FC236}">
                <a16:creationId xmlns:a16="http://schemas.microsoft.com/office/drawing/2014/main" id="{CC1BBAA4-8283-CAD2-9896-2CDC3543E76B}"/>
              </a:ext>
            </a:extLst>
          </p:cNvPr>
          <p:cNvSpPr txBox="1"/>
          <p:nvPr/>
        </p:nvSpPr>
        <p:spPr>
          <a:xfrm>
            <a:off x="5145940" y="1153622"/>
            <a:ext cx="220680"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3913187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8A1D3-BE86-1733-E1A2-24EB933088A0}"/>
              </a:ext>
            </a:extLst>
          </p:cNvPr>
          <p:cNvSpPr>
            <a:spLocks noGrp="1"/>
          </p:cNvSpPr>
          <p:nvPr>
            <p:ph type="title"/>
          </p:nvPr>
        </p:nvSpPr>
        <p:spPr>
          <a:xfrm>
            <a:off x="1078832" y="2570914"/>
            <a:ext cx="10515600" cy="1325563"/>
          </a:xfrm>
        </p:spPr>
        <p:txBody>
          <a:bodyPr>
            <a:normAutofit fontScale="90000"/>
          </a:bodyPr>
          <a:lstStyle/>
          <a:p>
            <a:r>
              <a:rPr lang="en-GB" i="1">
                <a:ea typeface="+mj-lt"/>
                <a:cs typeface="+mj-lt"/>
              </a:rPr>
              <a:t>Existing Assets</a:t>
            </a:r>
            <a:br>
              <a:rPr lang="en-GB">
                <a:ea typeface="+mj-lt"/>
                <a:cs typeface="+mj-lt"/>
              </a:rPr>
            </a:br>
            <a:br>
              <a:rPr lang="en-GB">
                <a:ea typeface="+mj-lt"/>
                <a:cs typeface="+mj-lt"/>
              </a:rPr>
            </a:br>
            <a:r>
              <a:rPr lang="en-GB">
                <a:ea typeface="+mj-lt"/>
                <a:cs typeface="+mj-lt"/>
              </a:rPr>
              <a:t>Finance &amp; Generosity: How healthy are your finances, and your approach to your finances and giving?</a:t>
            </a:r>
            <a:endParaRPr lang="en-US"/>
          </a:p>
        </p:txBody>
      </p:sp>
    </p:spTree>
    <p:extLst>
      <p:ext uri="{BB962C8B-B14F-4D97-AF65-F5344CB8AC3E}">
        <p14:creationId xmlns:p14="http://schemas.microsoft.com/office/powerpoint/2010/main" val="3416757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43125" y="144776"/>
            <a:ext cx="3525035" cy="523220"/>
          </a:xfrm>
          <a:prstGeom prst="rect">
            <a:avLst/>
          </a:prstGeom>
          <a:noFill/>
        </p:spPr>
        <p:txBody>
          <a:bodyPr wrap="square" rtlCol="0">
            <a:spAutoFit/>
          </a:bodyPr>
          <a:lstStyle/>
          <a:p>
            <a:r>
              <a:rPr lang="en-GB" sz="2800"/>
              <a:t>Finance &amp; Generosity</a:t>
            </a:r>
          </a:p>
        </p:txBody>
      </p:sp>
      <p:sp>
        <p:nvSpPr>
          <p:cNvPr id="31" name="TextBox 30">
            <a:extLst>
              <a:ext uri="{FF2B5EF4-FFF2-40B4-BE49-F238E27FC236}">
                <a16:creationId xmlns:a16="http://schemas.microsoft.com/office/drawing/2014/main" id="{D533964B-F6E0-0229-DF93-D37A3F7D9EE6}"/>
              </a:ext>
            </a:extLst>
          </p:cNvPr>
          <p:cNvSpPr txBox="1"/>
          <p:nvPr/>
        </p:nvSpPr>
        <p:spPr>
          <a:xfrm>
            <a:off x="9977844" y="218936"/>
            <a:ext cx="3363332" cy="369332"/>
          </a:xfrm>
          <a:prstGeom prst="rect">
            <a:avLst/>
          </a:prstGeom>
          <a:noFill/>
        </p:spPr>
        <p:txBody>
          <a:bodyPr wrap="square" rtlCol="0">
            <a:spAutoFit/>
          </a:bodyPr>
          <a:lstStyle/>
          <a:p>
            <a:r>
              <a:rPr lang="en-GB"/>
              <a:t>N/A =</a:t>
            </a:r>
          </a:p>
        </p:txBody>
      </p:sp>
      <p:grpSp>
        <p:nvGrpSpPr>
          <p:cNvPr id="15" name="Group 14">
            <a:extLst>
              <a:ext uri="{FF2B5EF4-FFF2-40B4-BE49-F238E27FC236}">
                <a16:creationId xmlns:a16="http://schemas.microsoft.com/office/drawing/2014/main" id="{1572122B-0D30-BD67-1998-47837E246905}"/>
              </a:ext>
            </a:extLst>
          </p:cNvPr>
          <p:cNvGrpSpPr/>
          <p:nvPr/>
        </p:nvGrpSpPr>
        <p:grpSpPr>
          <a:xfrm>
            <a:off x="458469" y="471889"/>
            <a:ext cx="11373076" cy="9538179"/>
            <a:chOff x="458469" y="471889"/>
            <a:chExt cx="8218644" cy="7654724"/>
          </a:xfrm>
        </p:grpSpPr>
        <p:grpSp>
          <p:nvGrpSpPr>
            <p:cNvPr id="16" name="Group 15">
              <a:extLst>
                <a:ext uri="{FF2B5EF4-FFF2-40B4-BE49-F238E27FC236}">
                  <a16:creationId xmlns:a16="http://schemas.microsoft.com/office/drawing/2014/main" id="{32C21B3D-E4DD-D8EA-5CDB-DEC0523BCC5C}"/>
                </a:ext>
              </a:extLst>
            </p:cNvPr>
            <p:cNvGrpSpPr/>
            <p:nvPr/>
          </p:nvGrpSpPr>
          <p:grpSpPr>
            <a:xfrm>
              <a:off x="690107" y="697267"/>
              <a:ext cx="7683104" cy="7429346"/>
              <a:chOff x="690107" y="697267"/>
              <a:chExt cx="7683104" cy="7429346"/>
            </a:xfrm>
          </p:grpSpPr>
          <p:sp>
            <p:nvSpPr>
              <p:cNvPr id="25" name="Partial Circle 24">
                <a:extLst>
                  <a:ext uri="{FF2B5EF4-FFF2-40B4-BE49-F238E27FC236}">
                    <a16:creationId xmlns:a16="http://schemas.microsoft.com/office/drawing/2014/main" id="{3033D869-B1E0-D3A0-51FB-8C683F8C4C9B}"/>
                  </a:ext>
                </a:extLst>
              </p:cNvPr>
              <p:cNvSpPr/>
              <p:nvPr/>
            </p:nvSpPr>
            <p:spPr>
              <a:xfrm rot="10800000">
                <a:off x="690107" y="697267"/>
                <a:ext cx="7683104" cy="7429346"/>
              </a:xfrm>
              <a:prstGeom prst="pie">
                <a:avLst>
                  <a:gd name="adj1" fmla="val 0"/>
                  <a:gd name="adj2" fmla="val 10801456"/>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solidFill>
                    <a:schemeClr val="tx1"/>
                  </a:solidFill>
                </a:endParaRPr>
              </a:p>
            </p:txBody>
          </p:sp>
          <p:sp>
            <p:nvSpPr>
              <p:cNvPr id="26" name="Oval 25">
                <a:extLst>
                  <a:ext uri="{FF2B5EF4-FFF2-40B4-BE49-F238E27FC236}">
                    <a16:creationId xmlns:a16="http://schemas.microsoft.com/office/drawing/2014/main" id="{97D73260-3003-DB69-A17F-495C0C5751A0}"/>
                  </a:ext>
                </a:extLst>
              </p:cNvPr>
              <p:cNvSpPr/>
              <p:nvPr/>
            </p:nvSpPr>
            <p:spPr>
              <a:xfrm>
                <a:off x="4446598" y="4327897"/>
                <a:ext cx="180754" cy="1275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grpSp>
        <p:sp>
          <p:nvSpPr>
            <p:cNvPr id="17" name="TextBox 3">
              <a:extLst>
                <a:ext uri="{FF2B5EF4-FFF2-40B4-BE49-F238E27FC236}">
                  <a16:creationId xmlns:a16="http://schemas.microsoft.com/office/drawing/2014/main" id="{ECD57585-F1CF-CFEB-499D-F424F30D4FE3}"/>
                </a:ext>
              </a:extLst>
            </p:cNvPr>
            <p:cNvSpPr txBox="1"/>
            <p:nvPr/>
          </p:nvSpPr>
          <p:spPr>
            <a:xfrm>
              <a:off x="45846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0</a:t>
              </a:r>
            </a:p>
          </p:txBody>
        </p:sp>
        <p:sp>
          <p:nvSpPr>
            <p:cNvPr id="18" name="TextBox 4">
              <a:extLst>
                <a:ext uri="{FF2B5EF4-FFF2-40B4-BE49-F238E27FC236}">
                  <a16:creationId xmlns:a16="http://schemas.microsoft.com/office/drawing/2014/main" id="{7B539FAC-65EC-70B0-108F-001F72B06059}"/>
                </a:ext>
              </a:extLst>
            </p:cNvPr>
            <p:cNvSpPr txBox="1"/>
            <p:nvPr/>
          </p:nvSpPr>
          <p:spPr>
            <a:xfrm>
              <a:off x="8411299" y="427082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7</a:t>
              </a:r>
            </a:p>
          </p:txBody>
        </p:sp>
        <p:sp>
          <p:nvSpPr>
            <p:cNvPr id="19" name="TextBox 5">
              <a:extLst>
                <a:ext uri="{FF2B5EF4-FFF2-40B4-BE49-F238E27FC236}">
                  <a16:creationId xmlns:a16="http://schemas.microsoft.com/office/drawing/2014/main" id="{A24CBE9C-D85F-F139-C7FB-FE8687117CFD}"/>
                </a:ext>
              </a:extLst>
            </p:cNvPr>
            <p:cNvSpPr txBox="1"/>
            <p:nvPr/>
          </p:nvSpPr>
          <p:spPr>
            <a:xfrm>
              <a:off x="701083" y="2540522"/>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1</a:t>
              </a:r>
            </a:p>
          </p:txBody>
        </p:sp>
        <p:sp>
          <p:nvSpPr>
            <p:cNvPr id="20" name="TextBox 6">
              <a:extLst>
                <a:ext uri="{FF2B5EF4-FFF2-40B4-BE49-F238E27FC236}">
                  <a16:creationId xmlns:a16="http://schemas.microsoft.com/office/drawing/2014/main" id="{B38B8826-1389-8B61-12E7-E8840FFEE69D}"/>
                </a:ext>
              </a:extLst>
            </p:cNvPr>
            <p:cNvSpPr txBox="1"/>
            <p:nvPr/>
          </p:nvSpPr>
          <p:spPr>
            <a:xfrm>
              <a:off x="7995412" y="2571016"/>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6</a:t>
              </a:r>
            </a:p>
          </p:txBody>
        </p:sp>
        <p:sp>
          <p:nvSpPr>
            <p:cNvPr id="21" name="TextBox 7">
              <a:extLst>
                <a:ext uri="{FF2B5EF4-FFF2-40B4-BE49-F238E27FC236}">
                  <a16:creationId xmlns:a16="http://schemas.microsoft.com/office/drawing/2014/main" id="{D66F3321-A25F-208D-0F7C-7640ADD01064}"/>
                </a:ext>
              </a:extLst>
            </p:cNvPr>
            <p:cNvSpPr txBox="1"/>
            <p:nvPr/>
          </p:nvSpPr>
          <p:spPr>
            <a:xfrm>
              <a:off x="1814640" y="127109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2</a:t>
              </a:r>
            </a:p>
          </p:txBody>
        </p:sp>
        <p:sp>
          <p:nvSpPr>
            <p:cNvPr id="22" name="TextBox 8">
              <a:extLst>
                <a:ext uri="{FF2B5EF4-FFF2-40B4-BE49-F238E27FC236}">
                  <a16:creationId xmlns:a16="http://schemas.microsoft.com/office/drawing/2014/main" id="{675A528F-1D76-AF71-5549-5963B447D223}"/>
                </a:ext>
              </a:extLst>
            </p:cNvPr>
            <p:cNvSpPr txBox="1"/>
            <p:nvPr/>
          </p:nvSpPr>
          <p:spPr>
            <a:xfrm>
              <a:off x="6952332" y="1227611"/>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5</a:t>
              </a:r>
            </a:p>
          </p:txBody>
        </p:sp>
        <p:sp>
          <p:nvSpPr>
            <p:cNvPr id="23" name="TextBox 9">
              <a:extLst>
                <a:ext uri="{FF2B5EF4-FFF2-40B4-BE49-F238E27FC236}">
                  <a16:creationId xmlns:a16="http://schemas.microsoft.com/office/drawing/2014/main" id="{F3E70798-26C5-6D85-B7D8-D89F43FAB857}"/>
                </a:ext>
              </a:extLst>
            </p:cNvPr>
            <p:cNvSpPr txBox="1"/>
            <p:nvPr/>
          </p:nvSpPr>
          <p:spPr>
            <a:xfrm>
              <a:off x="3241978" y="471889"/>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3</a:t>
              </a:r>
            </a:p>
          </p:txBody>
        </p:sp>
        <p:sp>
          <p:nvSpPr>
            <p:cNvPr id="24" name="TextBox 10">
              <a:extLst>
                <a:ext uri="{FF2B5EF4-FFF2-40B4-BE49-F238E27FC236}">
                  <a16:creationId xmlns:a16="http://schemas.microsoft.com/office/drawing/2014/main" id="{55F211C3-C2DB-8DC8-C26D-C69D996AC24D}"/>
                </a:ext>
              </a:extLst>
            </p:cNvPr>
            <p:cNvSpPr txBox="1"/>
            <p:nvPr/>
          </p:nvSpPr>
          <p:spPr>
            <a:xfrm>
              <a:off x="5394776" y="490470"/>
              <a:ext cx="265814" cy="369332"/>
            </a:xfrm>
            <a:prstGeom prst="rect">
              <a:avLst/>
            </a:prstGeom>
            <a:noFill/>
          </p:spPr>
          <p:txBody>
            <a:bodyPr wrap="square" rtlCol="0">
              <a:spAutoFit/>
            </a:bodyPr>
            <a:ls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a:t>4</a:t>
              </a:r>
            </a:p>
          </p:txBody>
        </p:sp>
      </p:grpSp>
      <p:cxnSp>
        <p:nvCxnSpPr>
          <p:cNvPr id="3" name="Straight Arrow Connector 2">
            <a:extLst>
              <a:ext uri="{FF2B5EF4-FFF2-40B4-BE49-F238E27FC236}">
                <a16:creationId xmlns:a16="http://schemas.microsoft.com/office/drawing/2014/main" id="{13182C70-AFF5-DAF7-A77E-734D0EEE69B4}"/>
              </a:ext>
            </a:extLst>
          </p:cNvPr>
          <p:cNvCxnSpPr>
            <a:stCxn id="26" idx="4"/>
          </p:cNvCxnSpPr>
          <p:nvPr/>
        </p:nvCxnSpPr>
        <p:spPr>
          <a:xfrm flipV="1">
            <a:off x="6102363" y="2052320"/>
            <a:ext cx="3620757" cy="3383338"/>
          </a:xfrm>
          <a:prstGeom prst="straightConnector1">
            <a:avLst/>
          </a:prstGeom>
          <a:ln>
            <a:tailEnd type="triangle"/>
          </a:ln>
        </p:spPr>
        <p:style>
          <a:lnRef idx="3">
            <a:schemeClr val="accent1"/>
          </a:lnRef>
          <a:fillRef idx="0">
            <a:schemeClr val="accent1"/>
          </a:fillRef>
          <a:effectRef idx="2">
            <a:schemeClr val="accent1"/>
          </a:effectRef>
          <a:fontRef idx="minor">
            <a:schemeClr val="tx1"/>
          </a:fontRef>
        </p:style>
      </p:cxnSp>
      <p:sp>
        <p:nvSpPr>
          <p:cNvPr id="4" name="TextBox 3">
            <a:extLst>
              <a:ext uri="{FF2B5EF4-FFF2-40B4-BE49-F238E27FC236}">
                <a16:creationId xmlns:a16="http://schemas.microsoft.com/office/drawing/2014/main" id="{CFE22808-11F9-068D-8CAE-29C56F9F9382}"/>
              </a:ext>
            </a:extLst>
          </p:cNvPr>
          <p:cNvSpPr txBox="1"/>
          <p:nvPr/>
        </p:nvSpPr>
        <p:spPr>
          <a:xfrm>
            <a:off x="9606872" y="2017167"/>
            <a:ext cx="285204" cy="370519"/>
          </a:xfrm>
          <a:prstGeom prst="rect">
            <a:avLst/>
          </a:prstGeom>
          <a:noFill/>
        </p:spPr>
        <p:txBody>
          <a:bodyPr wrap="square" rtlCol="0">
            <a:spAutoFit/>
          </a:bodyPr>
          <a:lstStyle/>
          <a:p>
            <a:r>
              <a:rPr lang="en-GB"/>
              <a:t>A</a:t>
            </a:r>
          </a:p>
        </p:txBody>
      </p:sp>
      <p:cxnSp>
        <p:nvCxnSpPr>
          <p:cNvPr id="5" name="Straight Arrow Connector 4">
            <a:extLst>
              <a:ext uri="{FF2B5EF4-FFF2-40B4-BE49-F238E27FC236}">
                <a16:creationId xmlns:a16="http://schemas.microsoft.com/office/drawing/2014/main" id="{4FD691EF-98BD-B137-0CAF-281D7D3C8990}"/>
              </a:ext>
            </a:extLst>
          </p:cNvPr>
          <p:cNvCxnSpPr>
            <a:stCxn id="26" idx="4"/>
          </p:cNvCxnSpPr>
          <p:nvPr/>
        </p:nvCxnSpPr>
        <p:spPr>
          <a:xfrm flipH="1" flipV="1">
            <a:off x="4236720" y="1066800"/>
            <a:ext cx="1865643" cy="4368858"/>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7" name="TextBox 6">
            <a:extLst>
              <a:ext uri="{FF2B5EF4-FFF2-40B4-BE49-F238E27FC236}">
                <a16:creationId xmlns:a16="http://schemas.microsoft.com/office/drawing/2014/main" id="{5771FEF9-96EB-90BC-19A3-69614A73E305}"/>
              </a:ext>
            </a:extLst>
          </p:cNvPr>
          <p:cNvSpPr txBox="1"/>
          <p:nvPr/>
        </p:nvSpPr>
        <p:spPr>
          <a:xfrm>
            <a:off x="4281925" y="962516"/>
            <a:ext cx="367837" cy="369332"/>
          </a:xfrm>
          <a:prstGeom prst="rect">
            <a:avLst/>
          </a:prstGeom>
          <a:noFill/>
        </p:spPr>
        <p:txBody>
          <a:bodyPr wrap="square" rtlCol="0">
            <a:spAutoFit/>
          </a:bodyPr>
          <a:lstStyle/>
          <a:p>
            <a:r>
              <a:rPr lang="en-GB"/>
              <a:t>B</a:t>
            </a:r>
          </a:p>
        </p:txBody>
      </p:sp>
      <p:cxnSp>
        <p:nvCxnSpPr>
          <p:cNvPr id="8" name="Straight Arrow Connector 7">
            <a:extLst>
              <a:ext uri="{FF2B5EF4-FFF2-40B4-BE49-F238E27FC236}">
                <a16:creationId xmlns:a16="http://schemas.microsoft.com/office/drawing/2014/main" id="{9819086F-3EA2-3668-5D75-D869C7A0854D}"/>
              </a:ext>
            </a:extLst>
          </p:cNvPr>
          <p:cNvCxnSpPr>
            <a:cxnSpLocks/>
            <a:stCxn id="26" idx="7"/>
          </p:cNvCxnSpPr>
          <p:nvPr/>
        </p:nvCxnSpPr>
        <p:spPr>
          <a:xfrm flipV="1">
            <a:off x="6190797" y="1229360"/>
            <a:ext cx="2191203" cy="4070596"/>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sp>
        <p:nvSpPr>
          <p:cNvPr id="10" name="TextBox 9">
            <a:extLst>
              <a:ext uri="{FF2B5EF4-FFF2-40B4-BE49-F238E27FC236}">
                <a16:creationId xmlns:a16="http://schemas.microsoft.com/office/drawing/2014/main" id="{116FDD2E-AAEF-521D-82B8-5F4C1EB51569}"/>
              </a:ext>
            </a:extLst>
          </p:cNvPr>
          <p:cNvSpPr txBox="1"/>
          <p:nvPr/>
        </p:nvSpPr>
        <p:spPr>
          <a:xfrm>
            <a:off x="8003928" y="1098404"/>
            <a:ext cx="297494" cy="369332"/>
          </a:xfrm>
          <a:prstGeom prst="rect">
            <a:avLst/>
          </a:prstGeom>
          <a:noFill/>
        </p:spPr>
        <p:txBody>
          <a:bodyPr wrap="square" rtlCol="0">
            <a:spAutoFit/>
          </a:bodyPr>
          <a:lstStyle/>
          <a:p>
            <a:r>
              <a:rPr lang="en-GB"/>
              <a:t>C</a:t>
            </a:r>
          </a:p>
        </p:txBody>
      </p:sp>
      <p:cxnSp>
        <p:nvCxnSpPr>
          <p:cNvPr id="12" name="Straight Arrow Connector 11">
            <a:extLst>
              <a:ext uri="{FF2B5EF4-FFF2-40B4-BE49-F238E27FC236}">
                <a16:creationId xmlns:a16="http://schemas.microsoft.com/office/drawing/2014/main" id="{90F4CB5D-A434-F515-FD61-7C973DAA59B5}"/>
              </a:ext>
            </a:extLst>
          </p:cNvPr>
          <p:cNvCxnSpPr>
            <a:stCxn id="26" idx="4"/>
          </p:cNvCxnSpPr>
          <p:nvPr/>
        </p:nvCxnSpPr>
        <p:spPr>
          <a:xfrm flipV="1">
            <a:off x="6102363" y="1727200"/>
            <a:ext cx="2045957" cy="3708458"/>
          </a:xfrm>
          <a:prstGeom prst="straightConnector1">
            <a:avLst/>
          </a:prstGeom>
          <a:ln>
            <a:tailEnd type="triangle"/>
          </a:ln>
        </p:spPr>
        <p:style>
          <a:lnRef idx="3">
            <a:schemeClr val="accent4"/>
          </a:lnRef>
          <a:fillRef idx="0">
            <a:schemeClr val="accent4"/>
          </a:fillRef>
          <a:effectRef idx="2">
            <a:schemeClr val="accent4"/>
          </a:effectRef>
          <a:fontRef idx="minor">
            <a:schemeClr val="tx1"/>
          </a:fontRef>
        </p:style>
      </p:cxnSp>
      <p:sp>
        <p:nvSpPr>
          <p:cNvPr id="13" name="TextBox 12">
            <a:extLst>
              <a:ext uri="{FF2B5EF4-FFF2-40B4-BE49-F238E27FC236}">
                <a16:creationId xmlns:a16="http://schemas.microsoft.com/office/drawing/2014/main" id="{8DD7D7C5-F1BC-75D7-36FD-7E34C0B41914}"/>
              </a:ext>
            </a:extLst>
          </p:cNvPr>
          <p:cNvSpPr txBox="1"/>
          <p:nvPr/>
        </p:nvSpPr>
        <p:spPr>
          <a:xfrm>
            <a:off x="8045643" y="1725416"/>
            <a:ext cx="297494" cy="369332"/>
          </a:xfrm>
          <a:prstGeom prst="rect">
            <a:avLst/>
          </a:prstGeom>
          <a:noFill/>
        </p:spPr>
        <p:txBody>
          <a:bodyPr wrap="square" rtlCol="0">
            <a:spAutoFit/>
          </a:bodyPr>
          <a:lstStyle/>
          <a:p>
            <a:r>
              <a:rPr lang="en-GB"/>
              <a:t>D</a:t>
            </a:r>
          </a:p>
        </p:txBody>
      </p:sp>
      <p:cxnSp>
        <p:nvCxnSpPr>
          <p:cNvPr id="27" name="Straight Arrow Connector 26">
            <a:extLst>
              <a:ext uri="{FF2B5EF4-FFF2-40B4-BE49-F238E27FC236}">
                <a16:creationId xmlns:a16="http://schemas.microsoft.com/office/drawing/2014/main" id="{68F6F254-EE56-A120-A8E1-C926FEB64DAE}"/>
              </a:ext>
            </a:extLst>
          </p:cNvPr>
          <p:cNvCxnSpPr>
            <a:stCxn id="26" idx="4"/>
          </p:cNvCxnSpPr>
          <p:nvPr/>
        </p:nvCxnSpPr>
        <p:spPr>
          <a:xfrm flipH="1" flipV="1">
            <a:off x="1341120" y="3302000"/>
            <a:ext cx="4761243" cy="2133658"/>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28" name="TextBox 27">
            <a:extLst>
              <a:ext uri="{FF2B5EF4-FFF2-40B4-BE49-F238E27FC236}">
                <a16:creationId xmlns:a16="http://schemas.microsoft.com/office/drawing/2014/main" id="{75DF9F48-BC8D-59C6-DE6E-EBAB0E734B8A}"/>
              </a:ext>
            </a:extLst>
          </p:cNvPr>
          <p:cNvSpPr txBox="1"/>
          <p:nvPr/>
        </p:nvSpPr>
        <p:spPr>
          <a:xfrm>
            <a:off x="1367546" y="3058415"/>
            <a:ext cx="360606" cy="369332"/>
          </a:xfrm>
          <a:prstGeom prst="rect">
            <a:avLst/>
          </a:prstGeom>
          <a:noFill/>
        </p:spPr>
        <p:txBody>
          <a:bodyPr wrap="square" rtlCol="0">
            <a:spAutoFit/>
          </a:bodyPr>
          <a:lstStyle/>
          <a:p>
            <a:r>
              <a:rPr lang="en-GB"/>
              <a:t>E</a:t>
            </a:r>
          </a:p>
        </p:txBody>
      </p:sp>
      <p:cxnSp>
        <p:nvCxnSpPr>
          <p:cNvPr id="30" name="Straight Arrow Connector 29">
            <a:extLst>
              <a:ext uri="{FF2B5EF4-FFF2-40B4-BE49-F238E27FC236}">
                <a16:creationId xmlns:a16="http://schemas.microsoft.com/office/drawing/2014/main" id="{263800CB-19F4-CBE8-D960-78C381A463A8}"/>
              </a:ext>
            </a:extLst>
          </p:cNvPr>
          <p:cNvCxnSpPr>
            <a:stCxn id="26" idx="4"/>
          </p:cNvCxnSpPr>
          <p:nvPr/>
        </p:nvCxnSpPr>
        <p:spPr>
          <a:xfrm flipH="1" flipV="1">
            <a:off x="1582057" y="3049512"/>
            <a:ext cx="4520306" cy="2386146"/>
          </a:xfrm>
          <a:prstGeom prst="straightConnector1">
            <a:avLst/>
          </a:prstGeom>
          <a:ln>
            <a:solidFill>
              <a:srgbClr val="FF0000"/>
            </a:solidFill>
            <a:tailEnd type="triangle"/>
          </a:ln>
        </p:spPr>
        <p:style>
          <a:lnRef idx="3">
            <a:schemeClr val="accent2"/>
          </a:lnRef>
          <a:fillRef idx="0">
            <a:schemeClr val="accent2"/>
          </a:fillRef>
          <a:effectRef idx="2">
            <a:schemeClr val="accent2"/>
          </a:effectRef>
          <a:fontRef idx="minor">
            <a:schemeClr val="tx1"/>
          </a:fontRef>
        </p:style>
      </p:cxnSp>
      <p:sp>
        <p:nvSpPr>
          <p:cNvPr id="32" name="TextBox 31">
            <a:extLst>
              <a:ext uri="{FF2B5EF4-FFF2-40B4-BE49-F238E27FC236}">
                <a16:creationId xmlns:a16="http://schemas.microsoft.com/office/drawing/2014/main" id="{47F8DECC-DC3C-7788-74B3-5A9EA4AB4348}"/>
              </a:ext>
            </a:extLst>
          </p:cNvPr>
          <p:cNvSpPr txBox="1"/>
          <p:nvPr/>
        </p:nvSpPr>
        <p:spPr>
          <a:xfrm>
            <a:off x="1654068" y="2830625"/>
            <a:ext cx="357061" cy="369332"/>
          </a:xfrm>
          <a:prstGeom prst="rect">
            <a:avLst/>
          </a:prstGeom>
          <a:noFill/>
        </p:spPr>
        <p:txBody>
          <a:bodyPr wrap="square" rtlCol="0">
            <a:spAutoFit/>
          </a:bodyPr>
          <a:lstStyle/>
          <a:p>
            <a:r>
              <a:rPr lang="en-GB"/>
              <a:t>F</a:t>
            </a:r>
          </a:p>
        </p:txBody>
      </p:sp>
      <p:cxnSp>
        <p:nvCxnSpPr>
          <p:cNvPr id="34" name="Straight Arrow Connector 33">
            <a:extLst>
              <a:ext uri="{FF2B5EF4-FFF2-40B4-BE49-F238E27FC236}">
                <a16:creationId xmlns:a16="http://schemas.microsoft.com/office/drawing/2014/main" id="{ED078C75-AB77-B12C-6F7E-12B8C0E8F84D}"/>
              </a:ext>
            </a:extLst>
          </p:cNvPr>
          <p:cNvCxnSpPr>
            <a:stCxn id="26" idx="5"/>
          </p:cNvCxnSpPr>
          <p:nvPr/>
        </p:nvCxnSpPr>
        <p:spPr>
          <a:xfrm flipV="1">
            <a:off x="6190797" y="1725416"/>
            <a:ext cx="3014163" cy="3686959"/>
          </a:xfrm>
          <a:prstGeom prst="straightConnector1">
            <a:avLst/>
          </a:prstGeom>
          <a:ln>
            <a:solidFill>
              <a:srgbClr val="00B0F0"/>
            </a:solidFill>
            <a:tailEnd type="triangle"/>
          </a:ln>
        </p:spPr>
        <p:style>
          <a:lnRef idx="3">
            <a:schemeClr val="accent1"/>
          </a:lnRef>
          <a:fillRef idx="0">
            <a:schemeClr val="accent1"/>
          </a:fillRef>
          <a:effectRef idx="2">
            <a:schemeClr val="accent1"/>
          </a:effectRef>
          <a:fontRef idx="minor">
            <a:schemeClr val="tx1"/>
          </a:fontRef>
        </p:style>
      </p:cxnSp>
      <p:sp>
        <p:nvSpPr>
          <p:cNvPr id="35" name="TextBox 34">
            <a:extLst>
              <a:ext uri="{FF2B5EF4-FFF2-40B4-BE49-F238E27FC236}">
                <a16:creationId xmlns:a16="http://schemas.microsoft.com/office/drawing/2014/main" id="{E03F9B3A-9812-793B-1DBF-2CC1D40BE834}"/>
              </a:ext>
            </a:extLst>
          </p:cNvPr>
          <p:cNvSpPr txBox="1"/>
          <p:nvPr/>
        </p:nvSpPr>
        <p:spPr>
          <a:xfrm>
            <a:off x="9013366" y="1800933"/>
            <a:ext cx="375920" cy="369332"/>
          </a:xfrm>
          <a:prstGeom prst="rect">
            <a:avLst/>
          </a:prstGeom>
          <a:noFill/>
        </p:spPr>
        <p:txBody>
          <a:bodyPr wrap="square" rtlCol="0">
            <a:spAutoFit/>
          </a:bodyPr>
          <a:lstStyle/>
          <a:p>
            <a:r>
              <a:rPr lang="en-GB"/>
              <a:t>G</a:t>
            </a:r>
          </a:p>
        </p:txBody>
      </p:sp>
      <p:sp>
        <p:nvSpPr>
          <p:cNvPr id="2" name="TextBox 1">
            <a:extLst>
              <a:ext uri="{FF2B5EF4-FFF2-40B4-BE49-F238E27FC236}">
                <a16:creationId xmlns:a16="http://schemas.microsoft.com/office/drawing/2014/main" id="{A5F77E6F-597A-6042-57DC-3B4D94406178}"/>
              </a:ext>
            </a:extLst>
          </p:cNvPr>
          <p:cNvSpPr txBox="1"/>
          <p:nvPr/>
        </p:nvSpPr>
        <p:spPr>
          <a:xfrm>
            <a:off x="265127" y="5705936"/>
            <a:ext cx="11926873" cy="523220"/>
          </a:xfrm>
          <a:prstGeom prst="rect">
            <a:avLst/>
          </a:prstGeom>
          <a:noFill/>
        </p:spPr>
        <p:txBody>
          <a:bodyPr wrap="square" rtlCol="0">
            <a:spAutoFit/>
          </a:bodyPr>
          <a:lstStyle/>
          <a:p>
            <a:r>
              <a:rPr lang="en-GB" sz="1400" dirty="0"/>
              <a:t>KEY:</a:t>
            </a:r>
          </a:p>
          <a:p>
            <a:r>
              <a:rPr lang="en-GB" sz="1400" dirty="0"/>
              <a:t>A= Hope Hamilton, B= Thurmaston, C= </a:t>
            </a:r>
            <a:r>
              <a:rPr lang="en-GB" sz="1400" dirty="0" err="1"/>
              <a:t>Scraptoft</a:t>
            </a:r>
            <a:r>
              <a:rPr lang="en-GB" sz="1400" dirty="0"/>
              <a:t>, D= Barkby, E= St Chad, F= </a:t>
            </a:r>
            <a:r>
              <a:rPr lang="en-GB" sz="1400" dirty="0" err="1"/>
              <a:t>Humberstone</a:t>
            </a:r>
            <a:r>
              <a:rPr lang="en-GB" sz="1400" dirty="0"/>
              <a:t>, G= Houghton-On-The-Hill, H= </a:t>
            </a:r>
            <a:r>
              <a:rPr lang="en-GB" sz="1400" dirty="0" err="1"/>
              <a:t>Thurnby</a:t>
            </a:r>
            <a:r>
              <a:rPr lang="en-GB" sz="1400" dirty="0"/>
              <a:t>, I= Stoughton, J= Christchurch</a:t>
            </a:r>
          </a:p>
        </p:txBody>
      </p:sp>
      <p:cxnSp>
        <p:nvCxnSpPr>
          <p:cNvPr id="11" name="Straight Arrow Connector 10">
            <a:extLst>
              <a:ext uri="{FF2B5EF4-FFF2-40B4-BE49-F238E27FC236}">
                <a16:creationId xmlns:a16="http://schemas.microsoft.com/office/drawing/2014/main" id="{FE7DCAAD-EEDC-3CEE-21FD-1AC7E4FCCD4C}"/>
              </a:ext>
            </a:extLst>
          </p:cNvPr>
          <p:cNvCxnSpPr>
            <a:stCxn id="26" idx="5"/>
            <a:endCxn id="35" idx="3"/>
          </p:cNvCxnSpPr>
          <p:nvPr/>
        </p:nvCxnSpPr>
        <p:spPr>
          <a:xfrm flipV="1">
            <a:off x="6190797" y="1985599"/>
            <a:ext cx="3198489" cy="3426776"/>
          </a:xfrm>
          <a:prstGeom prst="straightConnector1">
            <a:avLst/>
          </a:prstGeom>
          <a:ln>
            <a:solidFill>
              <a:srgbClr val="002060"/>
            </a:solidFill>
            <a:tailEnd type="triangle"/>
          </a:ln>
        </p:spPr>
        <p:style>
          <a:lnRef idx="3">
            <a:schemeClr val="accent2"/>
          </a:lnRef>
          <a:fillRef idx="0">
            <a:schemeClr val="accent2"/>
          </a:fillRef>
          <a:effectRef idx="2">
            <a:schemeClr val="accent2"/>
          </a:effectRef>
          <a:fontRef idx="minor">
            <a:schemeClr val="tx1"/>
          </a:fontRef>
        </p:style>
      </p:cxnSp>
      <p:sp>
        <p:nvSpPr>
          <p:cNvPr id="14" name="TextBox 13">
            <a:extLst>
              <a:ext uri="{FF2B5EF4-FFF2-40B4-BE49-F238E27FC236}">
                <a16:creationId xmlns:a16="http://schemas.microsoft.com/office/drawing/2014/main" id="{72E1A003-07DA-B59B-ACFC-F194F64A0AD4}"/>
              </a:ext>
            </a:extLst>
          </p:cNvPr>
          <p:cNvSpPr txBox="1"/>
          <p:nvPr/>
        </p:nvSpPr>
        <p:spPr>
          <a:xfrm>
            <a:off x="9202441" y="2002140"/>
            <a:ext cx="426397" cy="369332"/>
          </a:xfrm>
          <a:prstGeom prst="rect">
            <a:avLst/>
          </a:prstGeom>
          <a:noFill/>
        </p:spPr>
        <p:txBody>
          <a:bodyPr wrap="square" rtlCol="0">
            <a:spAutoFit/>
          </a:bodyPr>
          <a:lstStyle/>
          <a:p>
            <a:r>
              <a:rPr lang="en-GB"/>
              <a:t>H</a:t>
            </a:r>
          </a:p>
        </p:txBody>
      </p:sp>
      <p:cxnSp>
        <p:nvCxnSpPr>
          <p:cNvPr id="29" name="Straight Arrow Connector 28">
            <a:extLst>
              <a:ext uri="{FF2B5EF4-FFF2-40B4-BE49-F238E27FC236}">
                <a16:creationId xmlns:a16="http://schemas.microsoft.com/office/drawing/2014/main" id="{62D482CC-C69D-FE8E-6BC7-FFD375AFD4F6}"/>
              </a:ext>
            </a:extLst>
          </p:cNvPr>
          <p:cNvCxnSpPr>
            <a:stCxn id="26" idx="4"/>
            <a:endCxn id="23" idx="2"/>
          </p:cNvCxnSpPr>
          <p:nvPr/>
        </p:nvCxnSpPr>
        <p:spPr>
          <a:xfrm flipH="1" flipV="1">
            <a:off x="4517409" y="932096"/>
            <a:ext cx="1584954" cy="4503562"/>
          </a:xfrm>
          <a:prstGeom prst="straightConnector1">
            <a:avLst/>
          </a:prstGeom>
          <a:ln>
            <a:solidFill>
              <a:srgbClr val="7030A0"/>
            </a:solidFill>
            <a:tailEnd type="triangle"/>
          </a:ln>
        </p:spPr>
        <p:style>
          <a:lnRef idx="3">
            <a:schemeClr val="accent1"/>
          </a:lnRef>
          <a:fillRef idx="0">
            <a:schemeClr val="accent1"/>
          </a:fillRef>
          <a:effectRef idx="2">
            <a:schemeClr val="accent1"/>
          </a:effectRef>
          <a:fontRef idx="minor">
            <a:schemeClr val="tx1"/>
          </a:fontRef>
        </p:style>
      </p:cxnSp>
      <p:sp>
        <p:nvSpPr>
          <p:cNvPr id="33" name="TextBox 32">
            <a:extLst>
              <a:ext uri="{FF2B5EF4-FFF2-40B4-BE49-F238E27FC236}">
                <a16:creationId xmlns:a16="http://schemas.microsoft.com/office/drawing/2014/main" id="{00CC311C-8917-9CCE-86D3-0779286DC8B5}"/>
              </a:ext>
            </a:extLst>
          </p:cNvPr>
          <p:cNvSpPr txBox="1"/>
          <p:nvPr/>
        </p:nvSpPr>
        <p:spPr>
          <a:xfrm>
            <a:off x="4600694" y="966317"/>
            <a:ext cx="240823" cy="369332"/>
          </a:xfrm>
          <a:prstGeom prst="rect">
            <a:avLst/>
          </a:prstGeom>
          <a:noFill/>
        </p:spPr>
        <p:txBody>
          <a:bodyPr wrap="square" rtlCol="0">
            <a:spAutoFit/>
          </a:bodyPr>
          <a:lstStyle/>
          <a:p>
            <a:r>
              <a:rPr lang="en-GB" dirty="0"/>
              <a:t>I</a:t>
            </a:r>
          </a:p>
        </p:txBody>
      </p:sp>
      <p:cxnSp>
        <p:nvCxnSpPr>
          <p:cNvPr id="37" name="Straight Arrow Connector 36">
            <a:extLst>
              <a:ext uri="{FF2B5EF4-FFF2-40B4-BE49-F238E27FC236}">
                <a16:creationId xmlns:a16="http://schemas.microsoft.com/office/drawing/2014/main" id="{ADC4F49E-AFF9-2CE8-3525-CF0A52B0FD4D}"/>
              </a:ext>
            </a:extLst>
          </p:cNvPr>
          <p:cNvCxnSpPr>
            <a:stCxn id="26" idx="0"/>
          </p:cNvCxnSpPr>
          <p:nvPr/>
        </p:nvCxnSpPr>
        <p:spPr>
          <a:xfrm flipH="1" flipV="1">
            <a:off x="4931229" y="849086"/>
            <a:ext cx="1171134" cy="4427587"/>
          </a:xfrm>
          <a:prstGeom prst="straightConnector1">
            <a:avLst/>
          </a:prstGeom>
          <a:ln>
            <a:solidFill>
              <a:srgbClr val="E72176"/>
            </a:solidFill>
            <a:tailEnd type="triangle"/>
          </a:ln>
        </p:spPr>
        <p:style>
          <a:lnRef idx="3">
            <a:schemeClr val="accent1"/>
          </a:lnRef>
          <a:fillRef idx="0">
            <a:schemeClr val="accent1"/>
          </a:fillRef>
          <a:effectRef idx="2">
            <a:schemeClr val="accent1"/>
          </a:effectRef>
          <a:fontRef idx="minor">
            <a:schemeClr val="tx1"/>
          </a:fontRef>
        </p:style>
      </p:cxnSp>
      <p:sp>
        <p:nvSpPr>
          <p:cNvPr id="38" name="TextBox 37">
            <a:extLst>
              <a:ext uri="{FF2B5EF4-FFF2-40B4-BE49-F238E27FC236}">
                <a16:creationId xmlns:a16="http://schemas.microsoft.com/office/drawing/2014/main" id="{0951D05A-D244-BC27-71DE-8B7DB5866B5A}"/>
              </a:ext>
            </a:extLst>
          </p:cNvPr>
          <p:cNvSpPr txBox="1"/>
          <p:nvPr/>
        </p:nvSpPr>
        <p:spPr>
          <a:xfrm>
            <a:off x="4993943" y="825494"/>
            <a:ext cx="336233" cy="369332"/>
          </a:xfrm>
          <a:prstGeom prst="rect">
            <a:avLst/>
          </a:prstGeom>
          <a:noFill/>
        </p:spPr>
        <p:txBody>
          <a:bodyPr wrap="square" rtlCol="0">
            <a:spAutoFit/>
          </a:bodyPr>
          <a:lstStyle/>
          <a:p>
            <a:r>
              <a:rPr lang="en-GB" dirty="0"/>
              <a:t>J</a:t>
            </a:r>
          </a:p>
        </p:txBody>
      </p:sp>
    </p:spTree>
    <p:extLst>
      <p:ext uri="{BB962C8B-B14F-4D97-AF65-F5344CB8AC3E}">
        <p14:creationId xmlns:p14="http://schemas.microsoft.com/office/powerpoint/2010/main" val="12342391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3A6CBAA5B0B24B932C898233AD5DEC" ma:contentTypeVersion="16" ma:contentTypeDescription="Create a new document." ma:contentTypeScope="" ma:versionID="a7fbfc6e5d71feb3f2ca0dbbdd06310e">
  <xsd:schema xmlns:xsd="http://www.w3.org/2001/XMLSchema" xmlns:xs="http://www.w3.org/2001/XMLSchema" xmlns:p="http://schemas.microsoft.com/office/2006/metadata/properties" xmlns:ns2="702051be-e404-4652-9615-4ecd7cf46e27" xmlns:ns3="1d1917fa-9ef0-4cc2-bdb2-e30148f62b7b" targetNamespace="http://schemas.microsoft.com/office/2006/metadata/properties" ma:root="true" ma:fieldsID="7d6e3122fb02b2d8d50975ea133cbccf" ns2:_="" ns3:_="">
    <xsd:import namespace="702051be-e404-4652-9615-4ecd7cf46e27"/>
    <xsd:import namespace="1d1917fa-9ef0-4cc2-bdb2-e30148f62b7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2:TaxCatchAll"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2051be-e404-4652-9615-4ecd7cf46e2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ccb202-e2f2-4d30-b6c5-b05667fc0274}" ma:internalName="TaxCatchAll" ma:showField="CatchAllData" ma:web="702051be-e404-4652-9615-4ecd7cf46e2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d1917fa-9ef0-4cc2-bdb2-e30148f62b7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2f79848-3148-4a71-82ac-77921656239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d1917fa-9ef0-4cc2-bdb2-e30148f62b7b">
      <Terms xmlns="http://schemas.microsoft.com/office/infopath/2007/PartnerControls"/>
    </lcf76f155ced4ddcb4097134ff3c332f>
    <TaxCatchAll xmlns="702051be-e404-4652-9615-4ecd7cf46e2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9D1081B-33F2-4465-BDA3-A112553C0296}">
  <ds:schemaRefs>
    <ds:schemaRef ds:uri="1d1917fa-9ef0-4cc2-bdb2-e30148f62b7b"/>
    <ds:schemaRef ds:uri="702051be-e404-4652-9615-4ecd7cf46e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6048F66-8AF8-4BE8-A6A5-460BA615453C}">
  <ds:schemaRefs>
    <ds:schemaRef ds:uri="1d1917fa-9ef0-4cc2-bdb2-e30148f62b7b"/>
    <ds:schemaRef ds:uri="702051be-e404-4652-9615-4ecd7cf46e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6CEE6A5-75EB-4CCE-9896-5EB7B16BAE3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47</TotalTime>
  <Words>1505</Words>
  <Application>Microsoft Office PowerPoint</Application>
  <PresentationFormat>Widescreen</PresentationFormat>
  <Paragraphs>255</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Dreaming Outloud Pro</vt:lpstr>
      <vt:lpstr>office theme</vt:lpstr>
      <vt:lpstr>Conversation Prompts Collation</vt:lpstr>
      <vt:lpstr>Vision &amp; Mission   Discipleship &amp; Mission: What is your approach to Everyday Faith, our 3 Key Questions and our five diocesan priorities (New, Eco, Reconciling, Intercultural, Intergenerational communities)?</vt:lpstr>
      <vt:lpstr>PowerPoint Presentation</vt:lpstr>
      <vt:lpstr>Vision &amp; Mission  Growing Faith &amp; Schools: What is your approach to developing faith across and between generations, through church, schools and households?</vt:lpstr>
      <vt:lpstr>PowerPoint Presentation</vt:lpstr>
      <vt:lpstr>Vision &amp; Mission  Pioneering / New Community: What is your approach to identifying and responding to opportunities to create new ways of being church?</vt:lpstr>
      <vt:lpstr>PowerPoint Presentation</vt:lpstr>
      <vt:lpstr>Existing Assets  Finance &amp; Generosity: How healthy are your finances, and your approach to your finances and giving?</vt:lpstr>
      <vt:lpstr>PowerPoint Presentation</vt:lpstr>
      <vt:lpstr>Existing Assets  Church Buildings: Do you understand the role of the Church Building and its physical condition?</vt:lpstr>
      <vt:lpstr>PowerPoint Presentation</vt:lpstr>
      <vt:lpstr>Existing Assets  People &amp; Ministry: How do you understand yourselves and those who minster amongst you?</vt:lpstr>
      <vt:lpstr>PowerPoint Presentation</vt:lpstr>
      <vt:lpstr>Context  Geography: How well do you understand your context and what is your approach to engaging with it?</vt:lpstr>
      <vt:lpstr>PowerPoint Presentation</vt:lpstr>
      <vt:lpstr>Context  Engagement: How keen are you to engage with the Minster Community process? How realistic is this in working honestly through change and across differences?</vt:lpstr>
      <vt:lpstr>PowerPoint Presentation</vt:lpstr>
      <vt:lpstr>Context  Safeguarding: How well do you integrate safeguarding into your church life?</vt:lpstr>
      <vt:lpstr>PowerPoint Presentation</vt:lpstr>
      <vt:lpstr>PowerPoint Presentation</vt:lpstr>
      <vt:lpstr>Additional Comments</vt:lpstr>
      <vt:lpstr>Additional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Abbie Allen</dc:creator>
  <cp:lastModifiedBy>Abbie Allen</cp:lastModifiedBy>
  <cp:revision>1</cp:revision>
  <dcterms:created xsi:type="dcterms:W3CDTF">2022-06-16T08:58:37Z</dcterms:created>
  <dcterms:modified xsi:type="dcterms:W3CDTF">2023-03-27T11:38:49Z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0x010100FC3A6CBAA5B0B24B932C898233AD5DEC</vt:lpwstr>
  </property>
  <property fmtid="{D5CDD505-2E9C-101B-9397-08002B2CF9AE}" pid="3" name="MediaServiceImageTags">
    <vt:lpwstr/>
  </property>
</Properties>
</file>