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4" r:id="rId7"/>
    <p:sldId id="265" r:id="rId8"/>
    <p:sldId id="266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01B0-944E-4FC3-BC89-B8C04A23E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F77EF-6043-4964-BA98-4447FE26B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4DE1-5CCC-4EFD-BF05-62CACD25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5888-1190-481F-8C2C-A6ACC84A05E2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3D7A6-C38E-410C-A074-78B1AC3B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01CF2-7890-43C3-BC55-56D760F6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F6C5-0A58-48CC-8951-D0BB3B2EE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3B2A-141F-42FF-A69A-7ACFAAA2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18034-CE24-4224-82F8-6B884BCF5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4D018-9971-4102-BFBF-6697CACD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5888-1190-481F-8C2C-A6ACC84A05E2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68D26-39A1-4C22-A1C3-2FAC4E1C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D3278-D73A-41B6-9BC4-E8B0EFD7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F6C5-0A58-48CC-8951-D0BB3B2EE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44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89936-DF9E-49C3-8BB4-093302125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A7D2B-D85F-4E7D-8DE3-CF5E1431F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FDE22-52A1-43BC-A511-3B482BE6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5888-1190-481F-8C2C-A6ACC84A05E2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51AF8-E79A-46A9-A22F-6C43DDFA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406D0-5288-4D45-802D-69A6060A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F6C5-0A58-48CC-8951-D0BB3B2EE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8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965A-A362-4546-8C9E-266F38F9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0D3AC-2CF2-48A4-9184-F9592131A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6FE30-157C-4411-97FD-BD677969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5888-1190-481F-8C2C-A6ACC84A05E2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FBA64-74B4-4C09-A8D9-20F4AAA3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72EAA-05EE-4094-901C-FA847E4D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F6C5-0A58-48CC-8951-D0BB3B2EE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9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B0CA-694C-4821-B862-A514D101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C3DD9-DDB5-40ED-AB5B-80C8CADD6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95051-F696-408D-A559-CEFB1493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5888-1190-481F-8C2C-A6ACC84A05E2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76071-9A80-4559-9303-D489BD44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0195-EAE2-4D44-A979-EAC5A33D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F6C5-0A58-48CC-8951-D0BB3B2EE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5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4701-213D-4E20-8950-54DA4482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C495E-BA7B-447A-9AB6-7C0934867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82ECD-3CD2-49E0-9F54-A14F78F10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44010-770E-4C75-A70E-F0DCFB1D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5888-1190-481F-8C2C-A6ACC84A05E2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CA70A-478C-49DC-AAD1-1FDD9D6E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FC343-6300-4C8E-B344-0B49B8CB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F6C5-0A58-48CC-8951-D0BB3B2EE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65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739C-61B7-4A4D-88E7-A3D4A207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0EF0D-D3A5-4B90-A67C-8604C2B38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2F000-8AF7-4563-9C01-C776F47C6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6C67F-9C6A-4ABF-A569-75E36FBFE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0C1D8-8061-4A7E-92CE-68E258517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7F154-722D-427A-99C2-FFA025A6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5888-1190-481F-8C2C-A6ACC84A05E2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2CB26-F550-4946-BEDD-464307F6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F54D5-FE1D-411B-B28C-8D1B18A0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F6C5-0A58-48CC-8951-D0BB3B2EE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31BC-4AC6-492E-BCF5-BC12E036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F00FC-963E-422B-A445-34202D10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5888-1190-481F-8C2C-A6ACC84A05E2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32BAC-D778-471F-AFC8-33C0E260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B1D65-8AD3-4E0D-B73B-BFD7B20E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F6C5-0A58-48CC-8951-D0BB3B2EE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3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D9424-1702-488D-B668-BA3A1363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5888-1190-481F-8C2C-A6ACC84A05E2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1D0CF-5815-4971-AA7F-1CD6F5BD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6F4A7-D7F5-4C1D-B2EB-37C89EA5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F6C5-0A58-48CC-8951-D0BB3B2EE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2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B3A3-3EB0-43E1-898B-103817BF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BC3A2-7AFD-404F-85FE-7785B9C1F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B1A82-3B4B-4F4A-8A1E-6D7FD34B1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113C7-E166-4FD0-9F21-7A64DACF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5888-1190-481F-8C2C-A6ACC84A05E2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71078-A350-4B5D-9104-0E6DC14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176F2-CDFC-45A1-A5F3-B080FF99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F6C5-0A58-48CC-8951-D0BB3B2EE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3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3B6E-7946-43D1-B1B8-7661EB1E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F582E9-71E0-4526-8B4F-A7AADE43B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AB246-4901-43D7-B2E4-04910D6EB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D0D3C-E20E-4386-B100-EF9DB67C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5888-1190-481F-8C2C-A6ACC84A05E2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54283-375B-4D6B-B27B-1BC87098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66A22-5036-4E13-81DE-7636FCC6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F6C5-0A58-48CC-8951-D0BB3B2EE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4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2AFE1-1BA2-48C9-8F1E-0ECCDE2E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D9675-E9BE-45C3-8861-715BABAF2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06A0E-CBC2-4E76-AADD-C4FC789E5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5888-1190-481F-8C2C-A6ACC84A05E2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945BC-28BC-4A22-AAC3-B62323143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1BA16-1515-4B77-BC9E-8491B4A27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4F6C5-0A58-48CC-8951-D0BB3B2EE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0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urchofengland.org/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hyperlink" Target="http://www.tearfund.org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hristianaid.org.uk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hyperlink" Target="http://www.methodist.org.uk/" TargetMode="External"/><Relationship Id="rId4" Type="http://schemas.openxmlformats.org/officeDocument/2006/relationships/hyperlink" Target="http://arocha.org.uk/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urc.org.u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urchofengland.org/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hyperlink" Target="http://www.tearfund.org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hristianaid.org.uk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hyperlink" Target="http://www.methodist.org.uk/" TargetMode="External"/><Relationship Id="rId4" Type="http://schemas.openxmlformats.org/officeDocument/2006/relationships/hyperlink" Target="http://arocha.org.uk/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urc.org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FFFA-0348-4A9D-8FBB-7AD3D27A0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84B12-4933-49B3-B793-0D2321F1F6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FE5FB-A4AC-4EE3-954C-DF94CBE3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710" y="-75883"/>
            <a:ext cx="13491691" cy="6933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AB4D31-F9F8-4F3D-8F9A-0FA6162C6FAF}"/>
              </a:ext>
            </a:extLst>
          </p:cNvPr>
          <p:cNvSpPr txBox="1"/>
          <p:nvPr/>
        </p:nvSpPr>
        <p:spPr>
          <a:xfrm flipH="1">
            <a:off x="3314699" y="555050"/>
            <a:ext cx="5562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Eco Church</a:t>
            </a:r>
          </a:p>
          <a:p>
            <a:endParaRPr lang="en-GB" sz="4000" dirty="0"/>
          </a:p>
          <a:p>
            <a:r>
              <a:rPr lang="en-GB" sz="4000" dirty="0"/>
              <a:t>Akeley East Deanery</a:t>
            </a:r>
          </a:p>
          <a:p>
            <a:endParaRPr lang="en-GB" sz="4000" dirty="0"/>
          </a:p>
          <a:p>
            <a:r>
              <a:rPr lang="en-GB" sz="3200" dirty="0"/>
              <a:t>18 Feb 2020</a:t>
            </a:r>
          </a:p>
        </p:txBody>
      </p:sp>
    </p:spTree>
    <p:extLst>
      <p:ext uri="{BB962C8B-B14F-4D97-AF65-F5344CB8AC3E}">
        <p14:creationId xmlns:p14="http://schemas.microsoft.com/office/powerpoint/2010/main" val="410582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4FE5FB-A4AC-4EE3-954C-DF94CBE3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07710" y="-75883"/>
            <a:ext cx="13491691" cy="6933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DC00A2-6E3C-4D56-9F84-54C8BD1BCF46}"/>
              </a:ext>
            </a:extLst>
          </p:cNvPr>
          <p:cNvSpPr txBox="1"/>
          <p:nvPr/>
        </p:nvSpPr>
        <p:spPr>
          <a:xfrm>
            <a:off x="1168400" y="157163"/>
            <a:ext cx="9215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Eco Deanery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041D6-46BF-4FE2-9634-4F5D2C2AC373}"/>
              </a:ext>
            </a:extLst>
          </p:cNvPr>
          <p:cNvSpPr txBox="1"/>
          <p:nvPr/>
        </p:nvSpPr>
        <p:spPr>
          <a:xfrm flipH="1">
            <a:off x="1031241" y="2044601"/>
            <a:ext cx="1009395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dirty="0"/>
              <a:t>In your groups:</a:t>
            </a:r>
          </a:p>
          <a:p>
            <a:pPr>
              <a:lnSpc>
                <a:spcPct val="200000"/>
              </a:lnSpc>
            </a:pPr>
            <a:r>
              <a:rPr lang="en-GB" sz="2800" dirty="0"/>
              <a:t>Make a list of the most important things we must do to embark on the journey to create an Eco Church?</a:t>
            </a:r>
          </a:p>
          <a:p>
            <a:pPr>
              <a:lnSpc>
                <a:spcPct val="200000"/>
              </a:lnSpc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70DB6-D387-4717-A355-F60C9E08FCB7}"/>
              </a:ext>
            </a:extLst>
          </p:cNvPr>
          <p:cNvSpPr txBox="1"/>
          <p:nvPr/>
        </p:nvSpPr>
        <p:spPr>
          <a:xfrm flipH="1">
            <a:off x="3357879" y="1182827"/>
            <a:ext cx="88341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Creating a culture of creation care</a:t>
            </a:r>
          </a:p>
          <a:p>
            <a:endParaRPr lang="en-GB" dirty="0"/>
          </a:p>
        </p:txBody>
      </p:sp>
      <p:pic>
        <p:nvPicPr>
          <p:cNvPr id="8" name="Picture 7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2EE4E8D9-6520-4898-BE96-23652D69E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74" y="4190196"/>
            <a:ext cx="3924300" cy="2038350"/>
          </a:xfrm>
          <a:prstGeom prst="rect">
            <a:avLst/>
          </a:prstGeom>
          <a:effectLst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29687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DC00A2-6E3C-4D56-9F84-54C8BD1BCF46}"/>
              </a:ext>
            </a:extLst>
          </p:cNvPr>
          <p:cNvSpPr txBox="1"/>
          <p:nvPr/>
        </p:nvSpPr>
        <p:spPr>
          <a:xfrm>
            <a:off x="1168400" y="86043"/>
            <a:ext cx="985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Important Things We Must Do TO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89AB5-1550-4243-96C3-8CC963F63B67}"/>
              </a:ext>
            </a:extLst>
          </p:cNvPr>
          <p:cNvSpPr txBox="1"/>
          <p:nvPr/>
        </p:nvSpPr>
        <p:spPr>
          <a:xfrm>
            <a:off x="1412240" y="1520130"/>
            <a:ext cx="921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Point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Point 2</a:t>
            </a:r>
          </a:p>
        </p:txBody>
      </p:sp>
    </p:spTree>
    <p:extLst>
      <p:ext uri="{BB962C8B-B14F-4D97-AF65-F5344CB8AC3E}">
        <p14:creationId xmlns:p14="http://schemas.microsoft.com/office/powerpoint/2010/main" val="154193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4FE5FB-A4AC-4EE3-954C-DF94CBE3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07710" y="-75883"/>
            <a:ext cx="13491691" cy="6933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DC00A2-6E3C-4D56-9F84-54C8BD1BCF46}"/>
              </a:ext>
            </a:extLst>
          </p:cNvPr>
          <p:cNvSpPr txBox="1"/>
          <p:nvPr/>
        </p:nvSpPr>
        <p:spPr>
          <a:xfrm>
            <a:off x="1168400" y="228283"/>
            <a:ext cx="1102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Creating a culture of creation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B156B-A682-4B4F-BD5E-C251C0CD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416" y="1683454"/>
            <a:ext cx="6098584" cy="3415207"/>
          </a:xfrm>
          <a:prstGeom prst="rect">
            <a:avLst/>
          </a:prstGeom>
          <a:effectLst>
            <a:softEdge rad="6477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C041D6-46BF-4FE2-9634-4F5D2C2AC373}"/>
              </a:ext>
            </a:extLst>
          </p:cNvPr>
          <p:cNvSpPr txBox="1"/>
          <p:nvPr/>
        </p:nvSpPr>
        <p:spPr>
          <a:xfrm flipH="1">
            <a:off x="661976" y="2544115"/>
            <a:ext cx="765048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Diocesan Overview – Jane Woolmer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Rural Lens – Lauretta Wilson and Keith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Eco Church- Marie Birkinshaw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44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4FE5FB-A4AC-4EE3-954C-DF94CBE3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07710" y="-75883"/>
            <a:ext cx="13491691" cy="6933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DC00A2-6E3C-4D56-9F84-54C8BD1BCF46}"/>
              </a:ext>
            </a:extLst>
          </p:cNvPr>
          <p:cNvSpPr txBox="1"/>
          <p:nvPr/>
        </p:nvSpPr>
        <p:spPr>
          <a:xfrm>
            <a:off x="1168400" y="228283"/>
            <a:ext cx="641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Eco Diocese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041D6-46BF-4FE2-9634-4F5D2C2AC373}"/>
              </a:ext>
            </a:extLst>
          </p:cNvPr>
          <p:cNvSpPr txBox="1"/>
          <p:nvPr/>
        </p:nvSpPr>
        <p:spPr>
          <a:xfrm flipH="1">
            <a:off x="2595879" y="1973481"/>
            <a:ext cx="76504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dirty="0"/>
              <a:t>Leading from the front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  <p:pic>
        <p:nvPicPr>
          <p:cNvPr id="8" name="Picture 7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6F575A78-C84F-463E-A491-70DBEE42C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099893"/>
            <a:ext cx="4762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0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4FE5FB-A4AC-4EE3-954C-DF94CBE3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07710" y="-75883"/>
            <a:ext cx="13491691" cy="6933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DC00A2-6E3C-4D56-9F84-54C8BD1BCF46}"/>
              </a:ext>
            </a:extLst>
          </p:cNvPr>
          <p:cNvSpPr txBox="1"/>
          <p:nvPr/>
        </p:nvSpPr>
        <p:spPr>
          <a:xfrm>
            <a:off x="1168399" y="228283"/>
            <a:ext cx="9077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Through the Rural Lens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041D6-46BF-4FE2-9634-4F5D2C2AC373}"/>
              </a:ext>
            </a:extLst>
          </p:cNvPr>
          <p:cNvSpPr txBox="1"/>
          <p:nvPr/>
        </p:nvSpPr>
        <p:spPr>
          <a:xfrm flipH="1">
            <a:off x="1384298" y="1455321"/>
            <a:ext cx="103098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dirty="0"/>
              <a:t>A gentle start, a series of Eco evenings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Raise the profile of the Environment within the benefice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Promote sustainable living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Local recycling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6A498-EFD0-467B-883A-801BCADE2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297" y="3890962"/>
            <a:ext cx="4210050" cy="2809875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10607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4FE5FB-A4AC-4EE3-954C-DF94CBE3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07710" y="-75883"/>
            <a:ext cx="13491691" cy="6933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DC00A2-6E3C-4D56-9F84-54C8BD1BCF46}"/>
              </a:ext>
            </a:extLst>
          </p:cNvPr>
          <p:cNvSpPr txBox="1"/>
          <p:nvPr/>
        </p:nvSpPr>
        <p:spPr>
          <a:xfrm>
            <a:off x="1168399" y="228283"/>
            <a:ext cx="9077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Through the Rural Lens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041D6-46BF-4FE2-9634-4F5D2C2AC373}"/>
              </a:ext>
            </a:extLst>
          </p:cNvPr>
          <p:cNvSpPr txBox="1"/>
          <p:nvPr/>
        </p:nvSpPr>
        <p:spPr>
          <a:xfrm flipH="1">
            <a:off x="1699608" y="1528894"/>
            <a:ext cx="516890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A series of events at All Saints, Long </a:t>
            </a:r>
            <a:r>
              <a:rPr lang="en-GB" sz="2800" dirty="0" err="1"/>
              <a:t>Whatton</a:t>
            </a:r>
            <a:endParaRPr lang="en-GB" sz="2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Clothes Swaps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Produce Swaps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Plastic Free Period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  <p:pic>
        <p:nvPicPr>
          <p:cNvPr id="3" name="Picture 2" descr="A large brick building with a clock tower in the middle of a field&#10;&#10;Description automatically generated">
            <a:extLst>
              <a:ext uri="{FF2B5EF4-FFF2-40B4-BE49-F238E27FC236}">
                <a16:creationId xmlns:a16="http://schemas.microsoft.com/office/drawing/2014/main" id="{FDC1E350-5279-4502-A9EA-42D619804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56" y="2269037"/>
            <a:ext cx="4692897" cy="3105075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422093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4FE5FB-A4AC-4EE3-954C-DF94CBE3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07710" y="-75883"/>
            <a:ext cx="13491691" cy="6933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C041D6-46BF-4FE2-9634-4F5D2C2AC373}"/>
              </a:ext>
            </a:extLst>
          </p:cNvPr>
          <p:cNvSpPr txBox="1"/>
          <p:nvPr/>
        </p:nvSpPr>
        <p:spPr>
          <a:xfrm flipH="1">
            <a:off x="1384298" y="1455321"/>
            <a:ext cx="1030986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A Rocha – Christian Conservation Charity – Eco Church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Eco Church begins in the PCC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To strive to safeguard the integrity of creation and sustain and renew life on earth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a vital part of Christian discipleship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DDCFB6-0F1C-4D95-B133-655D40867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06" y="410885"/>
            <a:ext cx="4572000" cy="952500"/>
          </a:xfrm>
          <a:prstGeom prst="rect">
            <a:avLst/>
          </a:prstGeom>
        </p:spPr>
      </p:pic>
      <p:pic>
        <p:nvPicPr>
          <p:cNvPr id="1026" name="Picture 2" descr="A Rocha UK logo">
            <a:hlinkClick r:id="rId4"/>
            <a:extLst>
              <a:ext uri="{FF2B5EF4-FFF2-40B4-BE49-F238E27FC236}">
                <a16:creationId xmlns:a16="http://schemas.microsoft.com/office/drawing/2014/main" id="{A3C544F9-9952-477A-841F-11BE0C69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9675" y="-479425"/>
            <a:ext cx="2038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hristian Aid logo">
            <a:hlinkClick r:id="rId6"/>
            <a:extLst>
              <a:ext uri="{FF2B5EF4-FFF2-40B4-BE49-F238E27FC236}">
                <a16:creationId xmlns:a16="http://schemas.microsoft.com/office/drawing/2014/main" id="{63FCC613-B670-4F6D-8ACB-B37414BA8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73" y="5804274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Church of England logo">
            <a:hlinkClick r:id="rId8"/>
            <a:extLst>
              <a:ext uri="{FF2B5EF4-FFF2-40B4-BE49-F238E27FC236}">
                <a16:creationId xmlns:a16="http://schemas.microsoft.com/office/drawing/2014/main" id="{3E592E64-7A20-4826-8343-939E8DA6E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50" y="5702783"/>
            <a:ext cx="1556919" cy="10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he Methodist Church">
            <a:hlinkClick r:id="rId10"/>
            <a:extLst>
              <a:ext uri="{FF2B5EF4-FFF2-40B4-BE49-F238E27FC236}">
                <a16:creationId xmlns:a16="http://schemas.microsoft.com/office/drawing/2014/main" id="{A3F3C0F4-7E22-4BA3-8BC0-D5FE9866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35" y="5713343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arfund">
            <a:hlinkClick r:id="rId12"/>
            <a:extLst>
              <a:ext uri="{FF2B5EF4-FFF2-40B4-BE49-F238E27FC236}">
                <a16:creationId xmlns:a16="http://schemas.microsoft.com/office/drawing/2014/main" id="{804321AF-EFF7-4974-8412-7F399403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57" y="5745506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earfund">
            <a:hlinkClick r:id="rId14"/>
            <a:extLst>
              <a:ext uri="{FF2B5EF4-FFF2-40B4-BE49-F238E27FC236}">
                <a16:creationId xmlns:a16="http://schemas.microsoft.com/office/drawing/2014/main" id="{50EA351A-5822-4C19-9973-86DC0046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669" y="5641906"/>
            <a:ext cx="1428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804F4F-A325-4CFA-A091-54912DDA412F}"/>
              </a:ext>
            </a:extLst>
          </p:cNvPr>
          <p:cNvSpPr txBox="1"/>
          <p:nvPr/>
        </p:nvSpPr>
        <p:spPr>
          <a:xfrm flipH="1">
            <a:off x="7171733" y="625525"/>
            <a:ext cx="5196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www.ecochurch.arocha.org.uk</a:t>
            </a:r>
          </a:p>
        </p:txBody>
      </p:sp>
    </p:spTree>
    <p:extLst>
      <p:ext uri="{BB962C8B-B14F-4D97-AF65-F5344CB8AC3E}">
        <p14:creationId xmlns:p14="http://schemas.microsoft.com/office/powerpoint/2010/main" val="131850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4FE5FB-A4AC-4EE3-954C-DF94CBE3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07710" y="-75883"/>
            <a:ext cx="13491691" cy="6933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C041D6-46BF-4FE2-9634-4F5D2C2AC373}"/>
              </a:ext>
            </a:extLst>
          </p:cNvPr>
          <p:cNvSpPr txBox="1"/>
          <p:nvPr/>
        </p:nvSpPr>
        <p:spPr>
          <a:xfrm flipH="1">
            <a:off x="1384298" y="1455321"/>
            <a:ext cx="1080770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Create a network of local centres of creation care in the community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A small group of enthusiastic people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Engaged clergy and staff team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Support of the PCC and Treasury Committee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Create a Culture of Creation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DDCFB6-0F1C-4D95-B133-655D40867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06" y="410885"/>
            <a:ext cx="4572000" cy="952500"/>
          </a:xfrm>
          <a:prstGeom prst="rect">
            <a:avLst/>
          </a:prstGeom>
        </p:spPr>
      </p:pic>
      <p:pic>
        <p:nvPicPr>
          <p:cNvPr id="1026" name="Picture 2" descr="A Rocha UK logo">
            <a:hlinkClick r:id="rId4"/>
            <a:extLst>
              <a:ext uri="{FF2B5EF4-FFF2-40B4-BE49-F238E27FC236}">
                <a16:creationId xmlns:a16="http://schemas.microsoft.com/office/drawing/2014/main" id="{A3C544F9-9952-477A-841F-11BE0C69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9675" y="-479425"/>
            <a:ext cx="2038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hristian Aid logo">
            <a:hlinkClick r:id="rId6"/>
            <a:extLst>
              <a:ext uri="{FF2B5EF4-FFF2-40B4-BE49-F238E27FC236}">
                <a16:creationId xmlns:a16="http://schemas.microsoft.com/office/drawing/2014/main" id="{63FCC613-B670-4F6D-8ACB-B37414BA8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73" y="5804274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Church of England logo">
            <a:hlinkClick r:id="rId8"/>
            <a:extLst>
              <a:ext uri="{FF2B5EF4-FFF2-40B4-BE49-F238E27FC236}">
                <a16:creationId xmlns:a16="http://schemas.microsoft.com/office/drawing/2014/main" id="{3E592E64-7A20-4826-8343-939E8DA6E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50" y="5702783"/>
            <a:ext cx="1556919" cy="10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he Methodist Church">
            <a:hlinkClick r:id="rId10"/>
            <a:extLst>
              <a:ext uri="{FF2B5EF4-FFF2-40B4-BE49-F238E27FC236}">
                <a16:creationId xmlns:a16="http://schemas.microsoft.com/office/drawing/2014/main" id="{A3F3C0F4-7E22-4BA3-8BC0-D5FE9866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35" y="5713343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arfund">
            <a:hlinkClick r:id="rId12"/>
            <a:extLst>
              <a:ext uri="{FF2B5EF4-FFF2-40B4-BE49-F238E27FC236}">
                <a16:creationId xmlns:a16="http://schemas.microsoft.com/office/drawing/2014/main" id="{804321AF-EFF7-4974-8412-7F399403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57" y="5745506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earfund">
            <a:hlinkClick r:id="rId14"/>
            <a:extLst>
              <a:ext uri="{FF2B5EF4-FFF2-40B4-BE49-F238E27FC236}">
                <a16:creationId xmlns:a16="http://schemas.microsoft.com/office/drawing/2014/main" id="{50EA351A-5822-4C19-9973-86DC0046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669" y="5641906"/>
            <a:ext cx="1428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5975FB-B0B0-4CC8-9249-72649D9905F1}"/>
              </a:ext>
            </a:extLst>
          </p:cNvPr>
          <p:cNvSpPr txBox="1"/>
          <p:nvPr/>
        </p:nvSpPr>
        <p:spPr>
          <a:xfrm flipH="1">
            <a:off x="7171733" y="625525"/>
            <a:ext cx="5196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www.ecochurch.arocha.org.uk</a:t>
            </a:r>
          </a:p>
        </p:txBody>
      </p:sp>
    </p:spTree>
    <p:extLst>
      <p:ext uri="{BB962C8B-B14F-4D97-AF65-F5344CB8AC3E}">
        <p14:creationId xmlns:p14="http://schemas.microsoft.com/office/powerpoint/2010/main" val="335592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4FE5FB-A4AC-4EE3-954C-DF94CBE3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07710" y="-75883"/>
            <a:ext cx="13491691" cy="6933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DC00A2-6E3C-4D56-9F84-54C8BD1BCF46}"/>
              </a:ext>
            </a:extLst>
          </p:cNvPr>
          <p:cNvSpPr txBox="1"/>
          <p:nvPr/>
        </p:nvSpPr>
        <p:spPr>
          <a:xfrm>
            <a:off x="1168400" y="157163"/>
            <a:ext cx="9215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Eco Deanery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041D6-46BF-4FE2-9634-4F5D2C2AC373}"/>
              </a:ext>
            </a:extLst>
          </p:cNvPr>
          <p:cNvSpPr txBox="1"/>
          <p:nvPr/>
        </p:nvSpPr>
        <p:spPr>
          <a:xfrm flipH="1">
            <a:off x="1882579" y="2145845"/>
            <a:ext cx="1009395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dirty="0"/>
              <a:t>Split into 4 groups</a:t>
            </a:r>
          </a:p>
          <a:p>
            <a:pPr>
              <a:lnSpc>
                <a:spcPct val="200000"/>
              </a:lnSpc>
            </a:pPr>
            <a:r>
              <a:rPr lang="en-GB" sz="2800" dirty="0"/>
              <a:t>What are the Environmental Initiatives in your church?</a:t>
            </a:r>
          </a:p>
          <a:p>
            <a:pPr>
              <a:lnSpc>
                <a:spcPct val="200000"/>
              </a:lnSpc>
            </a:pPr>
            <a:r>
              <a:rPr lang="en-GB" sz="2800" dirty="0"/>
              <a:t>Which 3 are the most inspiring - report</a:t>
            </a:r>
          </a:p>
          <a:p>
            <a:pPr>
              <a:lnSpc>
                <a:spcPct val="200000"/>
              </a:lnSpc>
            </a:pPr>
            <a:r>
              <a:rPr lang="en-GB" sz="2800" dirty="0"/>
              <a:t> </a:t>
            </a:r>
          </a:p>
          <a:p>
            <a:pPr>
              <a:lnSpc>
                <a:spcPct val="200000"/>
              </a:lnSpc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70DB6-D387-4717-A355-F60C9E08FCB7}"/>
              </a:ext>
            </a:extLst>
          </p:cNvPr>
          <p:cNvSpPr txBox="1"/>
          <p:nvPr/>
        </p:nvSpPr>
        <p:spPr>
          <a:xfrm flipH="1">
            <a:off x="3357879" y="1182827"/>
            <a:ext cx="88341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Creating a culture of creation care</a:t>
            </a:r>
          </a:p>
          <a:p>
            <a:endParaRPr lang="en-GB" dirty="0"/>
          </a:p>
        </p:txBody>
      </p:sp>
      <p:pic>
        <p:nvPicPr>
          <p:cNvPr id="8" name="Picture 7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E711589D-1F97-49F0-B1BC-FAAA1854B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74" y="4190196"/>
            <a:ext cx="3924300" cy="2038350"/>
          </a:xfrm>
          <a:prstGeom prst="rect">
            <a:avLst/>
          </a:prstGeom>
          <a:effectLst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146303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DC00A2-6E3C-4D56-9F84-54C8BD1BCF46}"/>
              </a:ext>
            </a:extLst>
          </p:cNvPr>
          <p:cNvSpPr txBox="1"/>
          <p:nvPr/>
        </p:nvSpPr>
        <p:spPr>
          <a:xfrm>
            <a:off x="1168400" y="86043"/>
            <a:ext cx="985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 Most Inspiring Initiatives in Your Church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89AB5-1550-4243-96C3-8CC963F63B67}"/>
              </a:ext>
            </a:extLst>
          </p:cNvPr>
          <p:cNvSpPr txBox="1"/>
          <p:nvPr/>
        </p:nvSpPr>
        <p:spPr>
          <a:xfrm>
            <a:off x="1488440" y="682764"/>
            <a:ext cx="9215120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Light bulbs changed to 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Encouraging people to recycle at church like they do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Aspiring to have solar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Knit squares to make blankets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Talking about our electricity bills can we go green at church and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Grow, cook, share - people sharing their produce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Jumble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Using recycled wooden kitchen to turn into a new vestry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Upgrading the boiler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Engaging people with what they can do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Working with local primary school on the same theme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Efficient heating system on for the minimum length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Encouraging </a:t>
            </a:r>
            <a:r>
              <a:rPr lang="en-GB" sz="2000" dirty="0"/>
              <a:t>the use of chicken wire in flower festival instead of oasis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Use </a:t>
            </a:r>
            <a:r>
              <a:rPr lang="en-GB" sz="2000" dirty="0"/>
              <a:t>of compost bin at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Knitting of scarfs and hats for the homeless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Eco products for cleaning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Thinking about fair trade food and drink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Putting nest boxes in church towers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Reducing printing by putting newsletters on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Using fans on high ceilings to bring heating down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Underfloor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Using the churchyard to plant fruit trees and </a:t>
            </a:r>
            <a:r>
              <a:rPr lang="en-GB" sz="2000" dirty="0" err="1"/>
              <a:t>rhurbarb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Signing up to be an eco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Making </a:t>
            </a:r>
            <a:r>
              <a:rPr lang="en-GB" sz="2000" dirty="0" err="1"/>
              <a:t>reuseable</a:t>
            </a:r>
            <a:r>
              <a:rPr lang="en-GB" sz="2000" dirty="0"/>
              <a:t> sanitary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Recycling candles by making our own from left overs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Using </a:t>
            </a:r>
            <a:r>
              <a:rPr lang="en-GB" sz="2000" dirty="0" err="1"/>
              <a:t>Ecover</a:t>
            </a:r>
            <a:r>
              <a:rPr lang="en-GB" sz="2000" dirty="0"/>
              <a:t>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14374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447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Croysdale</dc:creator>
  <cp:lastModifiedBy>jbg@newbyc.co.uk</cp:lastModifiedBy>
  <cp:revision>2</cp:revision>
  <dcterms:created xsi:type="dcterms:W3CDTF">2020-02-15T20:39:18Z</dcterms:created>
  <dcterms:modified xsi:type="dcterms:W3CDTF">2020-05-27T09:43:01Z</dcterms:modified>
</cp:coreProperties>
</file>